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6/8/2022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0.png"/><Relationship Id="rId3" Type="http://schemas.openxmlformats.org/officeDocument/2006/relationships/image" Target="../media/image231.png"/><Relationship Id="rId4" Type="http://schemas.openxmlformats.org/officeDocument/2006/relationships/image" Target="../media/image232.png"/><Relationship Id="rId5" Type="http://schemas.openxmlformats.org/officeDocument/2006/relationships/image" Target="../media/image233.png"/><Relationship Id="rId6" Type="http://schemas.openxmlformats.org/officeDocument/2006/relationships/image" Target="../media/image234.png"/><Relationship Id="rId7" Type="http://schemas.openxmlformats.org/officeDocument/2006/relationships/image" Target="../media/image235.png"/><Relationship Id="rId8" Type="http://schemas.openxmlformats.org/officeDocument/2006/relationships/image" Target="../media/image236.png"/><Relationship Id="rId9" Type="http://schemas.openxmlformats.org/officeDocument/2006/relationships/image" Target="../media/image237.png"/><Relationship Id="rId10" Type="http://schemas.openxmlformats.org/officeDocument/2006/relationships/image" Target="../media/image238.png"/><Relationship Id="rId11" Type="http://schemas.openxmlformats.org/officeDocument/2006/relationships/image" Target="../media/image239.png"/><Relationship Id="rId12" Type="http://schemas.openxmlformats.org/officeDocument/2006/relationships/image" Target="../media/image240.png"/><Relationship Id="rId13" Type="http://schemas.openxmlformats.org/officeDocument/2006/relationships/image" Target="../media/image241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2.png"/><Relationship Id="rId3" Type="http://schemas.openxmlformats.org/officeDocument/2006/relationships/image" Target="../media/image243.png"/><Relationship Id="rId4" Type="http://schemas.openxmlformats.org/officeDocument/2006/relationships/image" Target="../media/image244.png"/><Relationship Id="rId5" Type="http://schemas.openxmlformats.org/officeDocument/2006/relationships/image" Target="../media/image245.png"/><Relationship Id="rId6" Type="http://schemas.openxmlformats.org/officeDocument/2006/relationships/image" Target="../media/image246.png"/><Relationship Id="rId7" Type="http://schemas.openxmlformats.org/officeDocument/2006/relationships/image" Target="../media/image247.png"/><Relationship Id="rId8" Type="http://schemas.openxmlformats.org/officeDocument/2006/relationships/image" Target="../media/image248.png"/><Relationship Id="rId9" Type="http://schemas.openxmlformats.org/officeDocument/2006/relationships/image" Target="../media/image249.png"/><Relationship Id="rId10" Type="http://schemas.openxmlformats.org/officeDocument/2006/relationships/image" Target="../media/image250.png"/><Relationship Id="rId11" Type="http://schemas.openxmlformats.org/officeDocument/2006/relationships/image" Target="../media/image251.png"/><Relationship Id="rId12" Type="http://schemas.openxmlformats.org/officeDocument/2006/relationships/image" Target="../media/image252.png"/><Relationship Id="rId13" Type="http://schemas.openxmlformats.org/officeDocument/2006/relationships/image" Target="../media/image253.png"/><Relationship Id="rId14" Type="http://schemas.openxmlformats.org/officeDocument/2006/relationships/image" Target="../media/image254.png"/><Relationship Id="rId15" Type="http://schemas.openxmlformats.org/officeDocument/2006/relationships/image" Target="../media/image255.png"/><Relationship Id="rId16" Type="http://schemas.openxmlformats.org/officeDocument/2006/relationships/image" Target="../media/image256.png"/><Relationship Id="rId17" Type="http://schemas.openxmlformats.org/officeDocument/2006/relationships/image" Target="../media/image257.png"/><Relationship Id="rId18" Type="http://schemas.openxmlformats.org/officeDocument/2006/relationships/image" Target="../media/image258.png"/><Relationship Id="rId19" Type="http://schemas.openxmlformats.org/officeDocument/2006/relationships/image" Target="../media/image259.png"/><Relationship Id="rId20" Type="http://schemas.openxmlformats.org/officeDocument/2006/relationships/image" Target="../media/image260.png"/><Relationship Id="rId21" Type="http://schemas.openxmlformats.org/officeDocument/2006/relationships/image" Target="../media/image261.png"/><Relationship Id="rId22" Type="http://schemas.openxmlformats.org/officeDocument/2006/relationships/image" Target="../media/image262.png"/><Relationship Id="rId23" Type="http://schemas.openxmlformats.org/officeDocument/2006/relationships/image" Target="../media/image263.png"/><Relationship Id="rId24" Type="http://schemas.openxmlformats.org/officeDocument/2006/relationships/image" Target="../media/image264.png"/><Relationship Id="rId25" Type="http://schemas.openxmlformats.org/officeDocument/2006/relationships/image" Target="../media/image265.png"/><Relationship Id="rId26" Type="http://schemas.openxmlformats.org/officeDocument/2006/relationships/image" Target="../media/image266.png"/><Relationship Id="rId27" Type="http://schemas.openxmlformats.org/officeDocument/2006/relationships/image" Target="../media/image267.png"/><Relationship Id="rId28" Type="http://schemas.openxmlformats.org/officeDocument/2006/relationships/image" Target="../media/image268.png"/><Relationship Id="rId29" Type="http://schemas.openxmlformats.org/officeDocument/2006/relationships/image" Target="../media/image269.png"/><Relationship Id="rId30" Type="http://schemas.openxmlformats.org/officeDocument/2006/relationships/image" Target="../media/image270.png"/><Relationship Id="rId31" Type="http://schemas.openxmlformats.org/officeDocument/2006/relationships/image" Target="../media/image271.png"/><Relationship Id="rId32" Type="http://schemas.openxmlformats.org/officeDocument/2006/relationships/image" Target="../media/image272.png"/><Relationship Id="rId33" Type="http://schemas.openxmlformats.org/officeDocument/2006/relationships/image" Target="../media/image273.png"/><Relationship Id="rId34" Type="http://schemas.openxmlformats.org/officeDocument/2006/relationships/image" Target="../media/image274.png"/><Relationship Id="rId35" Type="http://schemas.openxmlformats.org/officeDocument/2006/relationships/image" Target="../media/image275.png"/><Relationship Id="rId36" Type="http://schemas.openxmlformats.org/officeDocument/2006/relationships/image" Target="../media/image276.png"/><Relationship Id="rId37" Type="http://schemas.openxmlformats.org/officeDocument/2006/relationships/image" Target="../media/image277.png"/><Relationship Id="rId38" Type="http://schemas.openxmlformats.org/officeDocument/2006/relationships/image" Target="../media/image278.png"/><Relationship Id="rId39" Type="http://schemas.openxmlformats.org/officeDocument/2006/relationships/image" Target="../media/image279.png"/><Relationship Id="rId40" Type="http://schemas.openxmlformats.org/officeDocument/2006/relationships/image" Target="../media/image280.png"/><Relationship Id="rId41" Type="http://schemas.openxmlformats.org/officeDocument/2006/relationships/image" Target="../media/image281.png"/><Relationship Id="rId42" Type="http://schemas.openxmlformats.org/officeDocument/2006/relationships/image" Target="../media/image282.png"/><Relationship Id="rId43" Type="http://schemas.openxmlformats.org/officeDocument/2006/relationships/image" Target="../media/image283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4.png"/><Relationship Id="rId3" Type="http://schemas.openxmlformats.org/officeDocument/2006/relationships/image" Target="../media/image285.png"/><Relationship Id="rId4" Type="http://schemas.openxmlformats.org/officeDocument/2006/relationships/image" Target="../media/image286.png"/><Relationship Id="rId5" Type="http://schemas.openxmlformats.org/officeDocument/2006/relationships/image" Target="../media/image287.png"/><Relationship Id="rId6" Type="http://schemas.openxmlformats.org/officeDocument/2006/relationships/image" Target="../media/image288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Relationship Id="rId9" Type="http://schemas.openxmlformats.org/officeDocument/2006/relationships/image" Target="../media/image16.png"/><Relationship Id="rId10" Type="http://schemas.openxmlformats.org/officeDocument/2006/relationships/image" Target="../media/image17.png"/><Relationship Id="rId11" Type="http://schemas.openxmlformats.org/officeDocument/2006/relationships/image" Target="../media/image18.png"/><Relationship Id="rId12" Type="http://schemas.openxmlformats.org/officeDocument/2006/relationships/image" Target="../media/image19.png"/><Relationship Id="rId13" Type="http://schemas.openxmlformats.org/officeDocument/2006/relationships/image" Target="../media/image20.png"/><Relationship Id="rId14" Type="http://schemas.openxmlformats.org/officeDocument/2006/relationships/image" Target="../media/image21.png"/><Relationship Id="rId15" Type="http://schemas.openxmlformats.org/officeDocument/2006/relationships/image" Target="../media/image22.png"/><Relationship Id="rId16" Type="http://schemas.openxmlformats.org/officeDocument/2006/relationships/image" Target="../media/image23.png"/><Relationship Id="rId17" Type="http://schemas.openxmlformats.org/officeDocument/2006/relationships/image" Target="../media/image24.png"/><Relationship Id="rId18" Type="http://schemas.openxmlformats.org/officeDocument/2006/relationships/image" Target="../media/image25.png"/><Relationship Id="rId19" Type="http://schemas.openxmlformats.org/officeDocument/2006/relationships/image" Target="../media/image26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7" Type="http://schemas.openxmlformats.org/officeDocument/2006/relationships/image" Target="../media/image32.png"/><Relationship Id="rId8" Type="http://schemas.openxmlformats.org/officeDocument/2006/relationships/image" Target="../media/image33.png"/><Relationship Id="rId9" Type="http://schemas.openxmlformats.org/officeDocument/2006/relationships/image" Target="../media/image34.png"/><Relationship Id="rId10" Type="http://schemas.openxmlformats.org/officeDocument/2006/relationships/image" Target="../media/image35.png"/><Relationship Id="rId11" Type="http://schemas.openxmlformats.org/officeDocument/2006/relationships/image" Target="../media/image36.png"/><Relationship Id="rId12" Type="http://schemas.openxmlformats.org/officeDocument/2006/relationships/image" Target="../media/image37.png"/><Relationship Id="rId13" Type="http://schemas.openxmlformats.org/officeDocument/2006/relationships/image" Target="../media/image38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Relationship Id="rId6" Type="http://schemas.openxmlformats.org/officeDocument/2006/relationships/image" Target="../media/image43.png"/><Relationship Id="rId7" Type="http://schemas.openxmlformats.org/officeDocument/2006/relationships/image" Target="../media/image44.png"/><Relationship Id="rId8" Type="http://schemas.openxmlformats.org/officeDocument/2006/relationships/image" Target="../media/image45.png"/><Relationship Id="rId9" Type="http://schemas.openxmlformats.org/officeDocument/2006/relationships/image" Target="../media/image46.png"/><Relationship Id="rId10" Type="http://schemas.openxmlformats.org/officeDocument/2006/relationships/image" Target="../media/image47.png"/><Relationship Id="rId11" Type="http://schemas.openxmlformats.org/officeDocument/2006/relationships/image" Target="../media/image48.png"/><Relationship Id="rId12" Type="http://schemas.openxmlformats.org/officeDocument/2006/relationships/image" Target="../media/image49.png"/><Relationship Id="rId13" Type="http://schemas.openxmlformats.org/officeDocument/2006/relationships/image" Target="../media/image50.png"/><Relationship Id="rId14" Type="http://schemas.openxmlformats.org/officeDocument/2006/relationships/image" Target="../media/image51.png"/><Relationship Id="rId15" Type="http://schemas.openxmlformats.org/officeDocument/2006/relationships/image" Target="../media/image52.png"/><Relationship Id="rId16" Type="http://schemas.openxmlformats.org/officeDocument/2006/relationships/image" Target="../media/image53.png"/><Relationship Id="rId17" Type="http://schemas.openxmlformats.org/officeDocument/2006/relationships/image" Target="../media/image54.png"/><Relationship Id="rId18" Type="http://schemas.openxmlformats.org/officeDocument/2006/relationships/image" Target="../media/image55.png"/><Relationship Id="rId19" Type="http://schemas.openxmlformats.org/officeDocument/2006/relationships/image" Target="../media/image56.png"/><Relationship Id="rId20" Type="http://schemas.openxmlformats.org/officeDocument/2006/relationships/image" Target="../media/image57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8.png"/><Relationship Id="rId3" Type="http://schemas.openxmlformats.org/officeDocument/2006/relationships/image" Target="../media/image59.png"/><Relationship Id="rId4" Type="http://schemas.openxmlformats.org/officeDocument/2006/relationships/image" Target="../media/image60.png"/><Relationship Id="rId5" Type="http://schemas.openxmlformats.org/officeDocument/2006/relationships/image" Target="../media/image61.png"/><Relationship Id="rId6" Type="http://schemas.openxmlformats.org/officeDocument/2006/relationships/image" Target="../media/image62.png"/><Relationship Id="rId7" Type="http://schemas.openxmlformats.org/officeDocument/2006/relationships/image" Target="../media/image63.png"/><Relationship Id="rId8" Type="http://schemas.openxmlformats.org/officeDocument/2006/relationships/image" Target="../media/image64.png"/><Relationship Id="rId9" Type="http://schemas.openxmlformats.org/officeDocument/2006/relationships/image" Target="../media/image65.png"/><Relationship Id="rId10" Type="http://schemas.openxmlformats.org/officeDocument/2006/relationships/image" Target="../media/image66.png"/><Relationship Id="rId11" Type="http://schemas.openxmlformats.org/officeDocument/2006/relationships/image" Target="../media/image67.png"/><Relationship Id="rId12" Type="http://schemas.openxmlformats.org/officeDocument/2006/relationships/image" Target="../media/image68.png"/><Relationship Id="rId13" Type="http://schemas.openxmlformats.org/officeDocument/2006/relationships/image" Target="../media/image69.png"/><Relationship Id="rId14" Type="http://schemas.openxmlformats.org/officeDocument/2006/relationships/image" Target="../media/image70.png"/><Relationship Id="rId15" Type="http://schemas.openxmlformats.org/officeDocument/2006/relationships/image" Target="../media/image71.png"/><Relationship Id="rId16" Type="http://schemas.openxmlformats.org/officeDocument/2006/relationships/image" Target="../media/image72.png"/><Relationship Id="rId17" Type="http://schemas.openxmlformats.org/officeDocument/2006/relationships/image" Target="../media/image73.png"/><Relationship Id="rId18" Type="http://schemas.openxmlformats.org/officeDocument/2006/relationships/image" Target="../media/image74.png"/><Relationship Id="rId19" Type="http://schemas.openxmlformats.org/officeDocument/2006/relationships/image" Target="../media/image75.png"/><Relationship Id="rId20" Type="http://schemas.openxmlformats.org/officeDocument/2006/relationships/image" Target="../media/image76.png"/><Relationship Id="rId21" Type="http://schemas.openxmlformats.org/officeDocument/2006/relationships/image" Target="../media/image77.png"/><Relationship Id="rId22" Type="http://schemas.openxmlformats.org/officeDocument/2006/relationships/image" Target="../media/image78.png"/><Relationship Id="rId23" Type="http://schemas.openxmlformats.org/officeDocument/2006/relationships/image" Target="../media/image79.png"/><Relationship Id="rId24" Type="http://schemas.openxmlformats.org/officeDocument/2006/relationships/image" Target="../media/image80.png"/><Relationship Id="rId25" Type="http://schemas.openxmlformats.org/officeDocument/2006/relationships/image" Target="../media/image81.png"/><Relationship Id="rId26" Type="http://schemas.openxmlformats.org/officeDocument/2006/relationships/image" Target="../media/image82.png"/><Relationship Id="rId27" Type="http://schemas.openxmlformats.org/officeDocument/2006/relationships/image" Target="../media/image83.png"/><Relationship Id="rId28" Type="http://schemas.openxmlformats.org/officeDocument/2006/relationships/image" Target="../media/image84.png"/><Relationship Id="rId29" Type="http://schemas.openxmlformats.org/officeDocument/2006/relationships/image" Target="../media/image85.png"/><Relationship Id="rId30" Type="http://schemas.openxmlformats.org/officeDocument/2006/relationships/image" Target="../media/image86.png"/><Relationship Id="rId31" Type="http://schemas.openxmlformats.org/officeDocument/2006/relationships/image" Target="../media/image87.png"/><Relationship Id="rId32" Type="http://schemas.openxmlformats.org/officeDocument/2006/relationships/image" Target="../media/image88.png"/><Relationship Id="rId33" Type="http://schemas.openxmlformats.org/officeDocument/2006/relationships/image" Target="../media/image89.png"/><Relationship Id="rId34" Type="http://schemas.openxmlformats.org/officeDocument/2006/relationships/image" Target="../media/image90.png"/><Relationship Id="rId35" Type="http://schemas.openxmlformats.org/officeDocument/2006/relationships/image" Target="../media/image91.png"/><Relationship Id="rId36" Type="http://schemas.openxmlformats.org/officeDocument/2006/relationships/image" Target="../media/image92.png"/><Relationship Id="rId37" Type="http://schemas.openxmlformats.org/officeDocument/2006/relationships/image" Target="../media/image93.png"/><Relationship Id="rId38" Type="http://schemas.openxmlformats.org/officeDocument/2006/relationships/image" Target="../media/image94.png"/><Relationship Id="rId39" Type="http://schemas.openxmlformats.org/officeDocument/2006/relationships/image" Target="../media/image95.png"/><Relationship Id="rId40" Type="http://schemas.openxmlformats.org/officeDocument/2006/relationships/image" Target="../media/image96.png"/><Relationship Id="rId41" Type="http://schemas.openxmlformats.org/officeDocument/2006/relationships/image" Target="../media/image97.png"/><Relationship Id="rId42" Type="http://schemas.openxmlformats.org/officeDocument/2006/relationships/image" Target="../media/image98.png"/><Relationship Id="rId43" Type="http://schemas.openxmlformats.org/officeDocument/2006/relationships/image" Target="../media/image99.png"/><Relationship Id="rId44" Type="http://schemas.openxmlformats.org/officeDocument/2006/relationships/image" Target="../media/image100.png"/><Relationship Id="rId45" Type="http://schemas.openxmlformats.org/officeDocument/2006/relationships/image" Target="../media/image101.png"/><Relationship Id="rId46" Type="http://schemas.openxmlformats.org/officeDocument/2006/relationships/image" Target="../media/image102.png"/><Relationship Id="rId47" Type="http://schemas.openxmlformats.org/officeDocument/2006/relationships/image" Target="../media/image103.png"/><Relationship Id="rId48" Type="http://schemas.openxmlformats.org/officeDocument/2006/relationships/image" Target="../media/image104.png"/><Relationship Id="rId49" Type="http://schemas.openxmlformats.org/officeDocument/2006/relationships/image" Target="../media/image105.png"/><Relationship Id="rId50" Type="http://schemas.openxmlformats.org/officeDocument/2006/relationships/image" Target="../media/image106.png"/><Relationship Id="rId51" Type="http://schemas.openxmlformats.org/officeDocument/2006/relationships/image" Target="../media/image107.png"/><Relationship Id="rId52" Type="http://schemas.openxmlformats.org/officeDocument/2006/relationships/image" Target="../media/image108.png"/><Relationship Id="rId53" Type="http://schemas.openxmlformats.org/officeDocument/2006/relationships/image" Target="../media/image109.png"/><Relationship Id="rId54" Type="http://schemas.openxmlformats.org/officeDocument/2006/relationships/image" Target="../media/image110.png"/><Relationship Id="rId55" Type="http://schemas.openxmlformats.org/officeDocument/2006/relationships/image" Target="../media/image111.png"/><Relationship Id="rId56" Type="http://schemas.openxmlformats.org/officeDocument/2006/relationships/image" Target="../media/image112.png"/><Relationship Id="rId57" Type="http://schemas.openxmlformats.org/officeDocument/2006/relationships/image" Target="../media/image113.png"/><Relationship Id="rId58" Type="http://schemas.openxmlformats.org/officeDocument/2006/relationships/image" Target="../media/image114.png"/><Relationship Id="rId59" Type="http://schemas.openxmlformats.org/officeDocument/2006/relationships/image" Target="../media/image115.png"/><Relationship Id="rId60" Type="http://schemas.openxmlformats.org/officeDocument/2006/relationships/image" Target="../media/image116.png"/><Relationship Id="rId61" Type="http://schemas.openxmlformats.org/officeDocument/2006/relationships/image" Target="../media/image117.png"/><Relationship Id="rId62" Type="http://schemas.openxmlformats.org/officeDocument/2006/relationships/image" Target="../media/image118.png"/><Relationship Id="rId63" Type="http://schemas.openxmlformats.org/officeDocument/2006/relationships/image" Target="../media/image119.png"/><Relationship Id="rId64" Type="http://schemas.openxmlformats.org/officeDocument/2006/relationships/image" Target="../media/image120.png"/><Relationship Id="rId65" Type="http://schemas.openxmlformats.org/officeDocument/2006/relationships/image" Target="../media/image121.png"/><Relationship Id="rId66" Type="http://schemas.openxmlformats.org/officeDocument/2006/relationships/image" Target="../media/image122.png"/><Relationship Id="rId67" Type="http://schemas.openxmlformats.org/officeDocument/2006/relationships/image" Target="../media/image123.png"/><Relationship Id="rId68" Type="http://schemas.openxmlformats.org/officeDocument/2006/relationships/image" Target="../media/image124.png"/><Relationship Id="rId69" Type="http://schemas.openxmlformats.org/officeDocument/2006/relationships/image" Target="../media/image125.png"/><Relationship Id="rId70" Type="http://schemas.openxmlformats.org/officeDocument/2006/relationships/image" Target="../media/image126.png"/><Relationship Id="rId71" Type="http://schemas.openxmlformats.org/officeDocument/2006/relationships/image" Target="../media/image127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8.png"/><Relationship Id="rId3" Type="http://schemas.openxmlformats.org/officeDocument/2006/relationships/image" Target="../media/image129.png"/><Relationship Id="rId4" Type="http://schemas.openxmlformats.org/officeDocument/2006/relationships/image" Target="../media/image130.png"/><Relationship Id="rId5" Type="http://schemas.openxmlformats.org/officeDocument/2006/relationships/image" Target="../media/image131.png"/><Relationship Id="rId6" Type="http://schemas.openxmlformats.org/officeDocument/2006/relationships/image" Target="../media/image132.png"/><Relationship Id="rId7" Type="http://schemas.openxmlformats.org/officeDocument/2006/relationships/image" Target="../media/image133.png"/><Relationship Id="rId8" Type="http://schemas.openxmlformats.org/officeDocument/2006/relationships/image" Target="../media/image134.png"/><Relationship Id="rId9" Type="http://schemas.openxmlformats.org/officeDocument/2006/relationships/image" Target="../media/image135.png"/><Relationship Id="rId10" Type="http://schemas.openxmlformats.org/officeDocument/2006/relationships/image" Target="../media/image136.png"/><Relationship Id="rId11" Type="http://schemas.openxmlformats.org/officeDocument/2006/relationships/image" Target="../media/image137.png"/><Relationship Id="rId12" Type="http://schemas.openxmlformats.org/officeDocument/2006/relationships/image" Target="../media/image138.png"/><Relationship Id="rId13" Type="http://schemas.openxmlformats.org/officeDocument/2006/relationships/image" Target="../media/image139.png"/><Relationship Id="rId14" Type="http://schemas.openxmlformats.org/officeDocument/2006/relationships/image" Target="../media/image140.png"/><Relationship Id="rId15" Type="http://schemas.openxmlformats.org/officeDocument/2006/relationships/image" Target="../media/image141.png"/><Relationship Id="rId16" Type="http://schemas.openxmlformats.org/officeDocument/2006/relationships/image" Target="../media/image142.png"/><Relationship Id="rId17" Type="http://schemas.openxmlformats.org/officeDocument/2006/relationships/image" Target="../media/image143.png"/><Relationship Id="rId18" Type="http://schemas.openxmlformats.org/officeDocument/2006/relationships/image" Target="../media/image144.png"/><Relationship Id="rId19" Type="http://schemas.openxmlformats.org/officeDocument/2006/relationships/image" Target="../media/image145.png"/><Relationship Id="rId20" Type="http://schemas.openxmlformats.org/officeDocument/2006/relationships/image" Target="../media/image146.png"/><Relationship Id="rId21" Type="http://schemas.openxmlformats.org/officeDocument/2006/relationships/image" Target="../media/image147.png"/><Relationship Id="rId22" Type="http://schemas.openxmlformats.org/officeDocument/2006/relationships/image" Target="../media/image148.png"/><Relationship Id="rId23" Type="http://schemas.openxmlformats.org/officeDocument/2006/relationships/image" Target="../media/image149.png"/><Relationship Id="rId24" Type="http://schemas.openxmlformats.org/officeDocument/2006/relationships/image" Target="../media/image150.png"/><Relationship Id="rId25" Type="http://schemas.openxmlformats.org/officeDocument/2006/relationships/image" Target="../media/image151.png"/><Relationship Id="rId26" Type="http://schemas.openxmlformats.org/officeDocument/2006/relationships/image" Target="../media/image152.png"/><Relationship Id="rId27" Type="http://schemas.openxmlformats.org/officeDocument/2006/relationships/image" Target="../media/image153.png"/><Relationship Id="rId28" Type="http://schemas.openxmlformats.org/officeDocument/2006/relationships/image" Target="../media/image154.png"/><Relationship Id="rId29" Type="http://schemas.openxmlformats.org/officeDocument/2006/relationships/image" Target="../media/image155.png"/><Relationship Id="rId30" Type="http://schemas.openxmlformats.org/officeDocument/2006/relationships/image" Target="../media/image156.png"/><Relationship Id="rId31" Type="http://schemas.openxmlformats.org/officeDocument/2006/relationships/image" Target="../media/image157.png"/><Relationship Id="rId32" Type="http://schemas.openxmlformats.org/officeDocument/2006/relationships/image" Target="../media/image158.png"/><Relationship Id="rId33" Type="http://schemas.openxmlformats.org/officeDocument/2006/relationships/image" Target="../media/image159.png"/><Relationship Id="rId34" Type="http://schemas.openxmlformats.org/officeDocument/2006/relationships/image" Target="../media/image160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1.png"/><Relationship Id="rId3" Type="http://schemas.openxmlformats.org/officeDocument/2006/relationships/image" Target="../media/image162.png"/><Relationship Id="rId4" Type="http://schemas.openxmlformats.org/officeDocument/2006/relationships/image" Target="../media/image163.png"/><Relationship Id="rId5" Type="http://schemas.openxmlformats.org/officeDocument/2006/relationships/image" Target="../media/image164.png"/><Relationship Id="rId6" Type="http://schemas.openxmlformats.org/officeDocument/2006/relationships/image" Target="../media/image165.png"/><Relationship Id="rId7" Type="http://schemas.openxmlformats.org/officeDocument/2006/relationships/image" Target="../media/image166.png"/><Relationship Id="rId8" Type="http://schemas.openxmlformats.org/officeDocument/2006/relationships/image" Target="../media/image167.png"/><Relationship Id="rId9" Type="http://schemas.openxmlformats.org/officeDocument/2006/relationships/image" Target="../media/image168.png"/><Relationship Id="rId10" Type="http://schemas.openxmlformats.org/officeDocument/2006/relationships/image" Target="../media/image169.png"/><Relationship Id="rId11" Type="http://schemas.openxmlformats.org/officeDocument/2006/relationships/image" Target="../media/image170.png"/><Relationship Id="rId12" Type="http://schemas.openxmlformats.org/officeDocument/2006/relationships/image" Target="../media/image171.png"/><Relationship Id="rId13" Type="http://schemas.openxmlformats.org/officeDocument/2006/relationships/image" Target="../media/image172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3.png"/><Relationship Id="rId3" Type="http://schemas.openxmlformats.org/officeDocument/2006/relationships/image" Target="../media/image174.png"/><Relationship Id="rId4" Type="http://schemas.openxmlformats.org/officeDocument/2006/relationships/image" Target="../media/image175.png"/><Relationship Id="rId5" Type="http://schemas.openxmlformats.org/officeDocument/2006/relationships/image" Target="../media/image176.png"/><Relationship Id="rId6" Type="http://schemas.openxmlformats.org/officeDocument/2006/relationships/image" Target="../media/image177.png"/><Relationship Id="rId7" Type="http://schemas.openxmlformats.org/officeDocument/2006/relationships/image" Target="../media/image178.png"/><Relationship Id="rId8" Type="http://schemas.openxmlformats.org/officeDocument/2006/relationships/image" Target="../media/image179.png"/><Relationship Id="rId9" Type="http://schemas.openxmlformats.org/officeDocument/2006/relationships/image" Target="../media/image180.png"/><Relationship Id="rId10" Type="http://schemas.openxmlformats.org/officeDocument/2006/relationships/image" Target="../media/image181.png"/><Relationship Id="rId11" Type="http://schemas.openxmlformats.org/officeDocument/2006/relationships/image" Target="../media/image182.png"/><Relationship Id="rId12" Type="http://schemas.openxmlformats.org/officeDocument/2006/relationships/image" Target="../media/image183.png"/><Relationship Id="rId13" Type="http://schemas.openxmlformats.org/officeDocument/2006/relationships/image" Target="../media/image184.png"/><Relationship Id="rId14" Type="http://schemas.openxmlformats.org/officeDocument/2006/relationships/image" Target="../media/image185.png"/><Relationship Id="rId15" Type="http://schemas.openxmlformats.org/officeDocument/2006/relationships/image" Target="../media/image186.png"/><Relationship Id="rId16" Type="http://schemas.openxmlformats.org/officeDocument/2006/relationships/image" Target="../media/image187.png"/><Relationship Id="rId17" Type="http://schemas.openxmlformats.org/officeDocument/2006/relationships/image" Target="../media/image188.png"/><Relationship Id="rId18" Type="http://schemas.openxmlformats.org/officeDocument/2006/relationships/image" Target="../media/image189.png"/><Relationship Id="rId19" Type="http://schemas.openxmlformats.org/officeDocument/2006/relationships/image" Target="../media/image190.png"/><Relationship Id="rId20" Type="http://schemas.openxmlformats.org/officeDocument/2006/relationships/image" Target="../media/image191.png"/><Relationship Id="rId21" Type="http://schemas.openxmlformats.org/officeDocument/2006/relationships/image" Target="../media/image192.png"/><Relationship Id="rId22" Type="http://schemas.openxmlformats.org/officeDocument/2006/relationships/image" Target="../media/image193.png"/><Relationship Id="rId23" Type="http://schemas.openxmlformats.org/officeDocument/2006/relationships/image" Target="../media/image194.png"/><Relationship Id="rId24" Type="http://schemas.openxmlformats.org/officeDocument/2006/relationships/image" Target="../media/image195.png"/><Relationship Id="rId25" Type="http://schemas.openxmlformats.org/officeDocument/2006/relationships/image" Target="../media/image196.png"/><Relationship Id="rId26" Type="http://schemas.openxmlformats.org/officeDocument/2006/relationships/image" Target="../media/image197.png"/><Relationship Id="rId27" Type="http://schemas.openxmlformats.org/officeDocument/2006/relationships/image" Target="../media/image198.png"/><Relationship Id="rId28" Type="http://schemas.openxmlformats.org/officeDocument/2006/relationships/image" Target="../media/image199.png"/><Relationship Id="rId29" Type="http://schemas.openxmlformats.org/officeDocument/2006/relationships/image" Target="../media/image200.png"/><Relationship Id="rId30" Type="http://schemas.openxmlformats.org/officeDocument/2006/relationships/image" Target="../media/image201.png"/><Relationship Id="rId31" Type="http://schemas.openxmlformats.org/officeDocument/2006/relationships/image" Target="../media/image202.png"/><Relationship Id="rId32" Type="http://schemas.openxmlformats.org/officeDocument/2006/relationships/image" Target="../media/image203.png"/><Relationship Id="rId33" Type="http://schemas.openxmlformats.org/officeDocument/2006/relationships/image" Target="../media/image204.png"/><Relationship Id="rId34" Type="http://schemas.openxmlformats.org/officeDocument/2006/relationships/image" Target="../media/image205.png"/><Relationship Id="rId35" Type="http://schemas.openxmlformats.org/officeDocument/2006/relationships/image" Target="../media/image206.png"/><Relationship Id="rId36" Type="http://schemas.openxmlformats.org/officeDocument/2006/relationships/image" Target="../media/image207.png"/><Relationship Id="rId37" Type="http://schemas.openxmlformats.org/officeDocument/2006/relationships/image" Target="../media/image208.png"/><Relationship Id="rId38" Type="http://schemas.openxmlformats.org/officeDocument/2006/relationships/image" Target="../media/image209.png"/><Relationship Id="rId39" Type="http://schemas.openxmlformats.org/officeDocument/2006/relationships/image" Target="../media/image210.png"/><Relationship Id="rId40" Type="http://schemas.openxmlformats.org/officeDocument/2006/relationships/image" Target="../media/image211.png"/><Relationship Id="rId41" Type="http://schemas.openxmlformats.org/officeDocument/2006/relationships/image" Target="../media/image212.png"/><Relationship Id="rId42" Type="http://schemas.openxmlformats.org/officeDocument/2006/relationships/image" Target="../media/image213.png"/><Relationship Id="rId43" Type="http://schemas.openxmlformats.org/officeDocument/2006/relationships/image" Target="../media/image214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5.png"/><Relationship Id="rId3" Type="http://schemas.openxmlformats.org/officeDocument/2006/relationships/image" Target="../media/image216.png"/><Relationship Id="rId4" Type="http://schemas.openxmlformats.org/officeDocument/2006/relationships/image" Target="../media/image217.png"/><Relationship Id="rId5" Type="http://schemas.openxmlformats.org/officeDocument/2006/relationships/image" Target="../media/image218.png"/><Relationship Id="rId6" Type="http://schemas.openxmlformats.org/officeDocument/2006/relationships/image" Target="../media/image219.png"/><Relationship Id="rId7" Type="http://schemas.openxmlformats.org/officeDocument/2006/relationships/image" Target="../media/image220.png"/><Relationship Id="rId8" Type="http://schemas.openxmlformats.org/officeDocument/2006/relationships/image" Target="../media/image221.png"/><Relationship Id="rId9" Type="http://schemas.openxmlformats.org/officeDocument/2006/relationships/image" Target="../media/image222.png"/><Relationship Id="rId10" Type="http://schemas.openxmlformats.org/officeDocument/2006/relationships/image" Target="../media/image223.png"/><Relationship Id="rId11" Type="http://schemas.openxmlformats.org/officeDocument/2006/relationships/image" Target="../media/image224.png"/><Relationship Id="rId12" Type="http://schemas.openxmlformats.org/officeDocument/2006/relationships/image" Target="../media/image225.png"/><Relationship Id="rId13" Type="http://schemas.openxmlformats.org/officeDocument/2006/relationships/image" Target="../media/image226.png"/><Relationship Id="rId14" Type="http://schemas.openxmlformats.org/officeDocument/2006/relationships/image" Target="../media/image227.png"/><Relationship Id="rId15" Type="http://schemas.openxmlformats.org/officeDocument/2006/relationships/image" Target="../media/image228.png"/><Relationship Id="rId16" Type="http://schemas.openxmlformats.org/officeDocument/2006/relationships/image" Target="../media/image229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109160" y="5881764"/>
            <a:ext cx="13578944" cy="129944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609524" y="2134466"/>
            <a:ext cx="7058489" cy="3661923"/>
            <a:chOff x="5609524" y="2134466"/>
            <a:chExt cx="7058489" cy="366192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609524" y="2134466"/>
              <a:ext cx="7058489" cy="366192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805435" y="7170188"/>
            <a:ext cx="6666667" cy="63672"/>
            <a:chOff x="5805435" y="7170188"/>
            <a:chExt cx="6666667" cy="6367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805435" y="7170188"/>
              <a:ext cx="6666667" cy="6367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805435" y="7859035"/>
            <a:ext cx="6666667" cy="63672"/>
            <a:chOff x="5805435" y="7859035"/>
            <a:chExt cx="6666667" cy="6367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805435" y="7859035"/>
              <a:ext cx="6666667" cy="63672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617963" y="7250258"/>
            <a:ext cx="3668090" cy="581538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730630" y="8737962"/>
            <a:ext cx="3072448" cy="96576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6070912" y="1939246"/>
            <a:ext cx="6171429" cy="3857143"/>
            <a:chOff x="6070912" y="1939246"/>
            <a:chExt cx="6171429" cy="385714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070912" y="1939246"/>
              <a:ext cx="6171429" cy="385714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100060" y="4154020"/>
            <a:ext cx="6170311" cy="5104942"/>
            <a:chOff x="12100060" y="4154020"/>
            <a:chExt cx="6170311" cy="510494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100060" y="4154020"/>
              <a:ext cx="6170311" cy="510494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889150" y="752477"/>
            <a:ext cx="11790138" cy="8059942"/>
            <a:chOff x="2889150" y="752477"/>
            <a:chExt cx="11790138" cy="805994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889150" y="752477"/>
              <a:ext cx="11790138" cy="8059942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994424" y="4062767"/>
            <a:ext cx="6544979" cy="212499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688252" y="7196460"/>
            <a:ext cx="8826595" cy="1799830"/>
            <a:chOff x="4688252" y="7196460"/>
            <a:chExt cx="8826595" cy="179983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688252" y="7196460"/>
              <a:ext cx="8826595" cy="1799830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529595" y="7801252"/>
            <a:ext cx="4835943" cy="62527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5227751" y="7106450"/>
            <a:ext cx="1646579" cy="573287"/>
            <a:chOff x="5227751" y="7106450"/>
            <a:chExt cx="1646579" cy="57328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441881" y="6857226"/>
              <a:ext cx="3293158" cy="1146573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227751" y="7106450"/>
              <a:ext cx="1646579" cy="573287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477762" y="7214247"/>
            <a:ext cx="987220" cy="397068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5441799" y="2042955"/>
            <a:ext cx="1800932" cy="1489982"/>
            <a:chOff x="5441799" y="2042955"/>
            <a:chExt cx="1800932" cy="1489982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441799" y="2042955"/>
              <a:ext cx="1800932" cy="148998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61429" y="8968492"/>
            <a:ext cx="833561" cy="561532"/>
            <a:chOff x="361429" y="8968492"/>
            <a:chExt cx="833561" cy="561532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499227" y="8968492"/>
              <a:ext cx="561532" cy="561532"/>
              <a:chOff x="499227" y="8968492"/>
              <a:chExt cx="561532" cy="561532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99227" y="8968492"/>
                <a:ext cx="561532" cy="561532"/>
              </a:xfrm>
              <a:prstGeom prst="rect">
                <a:avLst/>
              </a:prstGeom>
            </p:spPr>
          </p:pic>
        </p:grpSp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11571" y="9002752"/>
              <a:ext cx="800288" cy="54316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040406" y="4702496"/>
            <a:ext cx="5916331" cy="4721349"/>
            <a:chOff x="11040406" y="4702496"/>
            <a:chExt cx="5916331" cy="472134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159282" y="2418863"/>
              <a:ext cx="11832662" cy="944269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040406" y="4702496"/>
              <a:ext cx="5916331" cy="472134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565022" y="4712565"/>
            <a:ext cx="5916331" cy="4721349"/>
            <a:chOff x="4565022" y="4712565"/>
            <a:chExt cx="5916331" cy="472134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83899" y="2428933"/>
              <a:ext cx="11832662" cy="9442698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65022" y="4712565"/>
              <a:ext cx="5916331" cy="472134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565022" y="1700581"/>
            <a:ext cx="5916331" cy="3011984"/>
            <a:chOff x="4565022" y="1700581"/>
            <a:chExt cx="5916331" cy="301198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565022" y="1700581"/>
              <a:ext cx="5916331" cy="301198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40406" y="1700581"/>
            <a:ext cx="5916331" cy="3011984"/>
            <a:chOff x="11040406" y="1700581"/>
            <a:chExt cx="5916331" cy="301198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349499" y="117953"/>
              <a:ext cx="11832662" cy="6023968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040406" y="1700581"/>
              <a:ext cx="5916331" cy="3011984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266620" y="6216915"/>
            <a:ext cx="4472472" cy="404596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266620" y="5323849"/>
            <a:ext cx="4855205" cy="724301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266620" y="7109972"/>
            <a:ext cx="4769672" cy="724301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266620" y="8003044"/>
            <a:ext cx="4121291" cy="40459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5027893" y="5471686"/>
            <a:ext cx="123810" cy="123810"/>
            <a:chOff x="5027893" y="5471686"/>
            <a:chExt cx="123810" cy="123810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027893" y="5471686"/>
              <a:ext cx="123810" cy="12381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027893" y="6378496"/>
            <a:ext cx="123810" cy="123810"/>
            <a:chOff x="5027893" y="6378496"/>
            <a:chExt cx="123810" cy="123810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027893" y="6378496"/>
              <a:ext cx="123810" cy="12381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027893" y="7285306"/>
            <a:ext cx="123810" cy="123810"/>
            <a:chOff x="5027893" y="7285306"/>
            <a:chExt cx="123810" cy="123810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027893" y="7285306"/>
              <a:ext cx="123810" cy="12381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5027893" y="8192115"/>
            <a:ext cx="123810" cy="123810"/>
            <a:chOff x="5027893" y="8192115"/>
            <a:chExt cx="123810" cy="123810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027893" y="8192115"/>
              <a:ext cx="123810" cy="123810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1742001" y="6216906"/>
            <a:ext cx="4256758" cy="770529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1742001" y="5323830"/>
            <a:ext cx="4504091" cy="724301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1742001" y="7109972"/>
            <a:ext cx="3463377" cy="404596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1742001" y="8003044"/>
            <a:ext cx="2233815" cy="404596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1503277" y="5471686"/>
            <a:ext cx="123810" cy="123810"/>
            <a:chOff x="11503277" y="5471686"/>
            <a:chExt cx="123810" cy="123810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1503277" y="5471686"/>
              <a:ext cx="123810" cy="12381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1503277" y="6378496"/>
            <a:ext cx="123810" cy="123810"/>
            <a:chOff x="11503277" y="6378496"/>
            <a:chExt cx="123810" cy="123810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1503277" y="6378496"/>
              <a:ext cx="123810" cy="123810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1503277" y="7285306"/>
            <a:ext cx="123810" cy="123810"/>
            <a:chOff x="11503277" y="7285306"/>
            <a:chExt cx="123810" cy="123810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1503277" y="7285306"/>
              <a:ext cx="123810" cy="12381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1503277" y="8192115"/>
            <a:ext cx="123810" cy="123810"/>
            <a:chOff x="11503277" y="8192115"/>
            <a:chExt cx="123810" cy="123810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1503277" y="8192115"/>
              <a:ext cx="123810" cy="123810"/>
            </a:xfrm>
            <a:prstGeom prst="rect">
              <a:avLst/>
            </a:prstGeom>
          </p:spPr>
        </p:pic>
      </p:grpSp>
      <p:pic>
        <p:nvPicPr>
          <p:cNvPr id="49" name="Object 48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5712363" y="906325"/>
            <a:ext cx="3397738" cy="696328"/>
          </a:xfrm>
          <a:prstGeom prst="rect">
            <a:avLst/>
          </a:prstGeom>
        </p:spPr>
      </p:pic>
      <p:pic>
        <p:nvPicPr>
          <p:cNvPr id="50" name="Object 49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2051906" y="879862"/>
            <a:ext cx="4017376" cy="721719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0" y="-12698"/>
            <a:ext cx="3324545" cy="10285714"/>
            <a:chOff x="0" y="-12698"/>
            <a:chExt cx="3324545" cy="10285714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0" y="-12698"/>
              <a:ext cx="3324545" cy="10285714"/>
            </a:xfrm>
            <a:prstGeom prst="rect">
              <a:avLst/>
            </a:prstGeom>
          </p:spPr>
        </p:pic>
      </p:grpSp>
      <p:pic>
        <p:nvPicPr>
          <p:cNvPr id="54" name="Object 53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257401" y="3751488"/>
            <a:ext cx="2798135" cy="1099735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1071028" y="0"/>
            <a:ext cx="1182488" cy="3617849"/>
            <a:chOff x="1071028" y="0"/>
            <a:chExt cx="1182488" cy="3617849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071028" y="0"/>
              <a:ext cx="1182488" cy="3617849"/>
            </a:xfrm>
            <a:prstGeom prst="rect">
              <a:avLst/>
            </a:prstGeom>
          </p:spPr>
        </p:pic>
      </p:grpSp>
      <p:pic>
        <p:nvPicPr>
          <p:cNvPr id="58" name="Object 57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1310083" y="2167730"/>
            <a:ext cx="801775" cy="762069"/>
          </a:xfrm>
          <a:prstGeom prst="rect">
            <a:avLst/>
          </a:prstGeom>
        </p:spPr>
      </p:pic>
      <p:pic>
        <p:nvPicPr>
          <p:cNvPr id="59" name="Object 58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441321" y="4750153"/>
            <a:ext cx="2111911" cy="419035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3318740" y="2882297"/>
            <a:ext cx="106848" cy="7525857"/>
            <a:chOff x="3318740" y="2882297"/>
            <a:chExt cx="106848" cy="7525857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3318740" y="2882297"/>
              <a:ext cx="106848" cy="7525857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3318740" y="0"/>
            <a:ext cx="106848" cy="3017435"/>
            <a:chOff x="3318740" y="0"/>
            <a:chExt cx="106848" cy="3017435"/>
          </a:xfrm>
        </p:grpSpPr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3318740" y="0"/>
              <a:ext cx="106848" cy="3017435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5718076" y="1065495"/>
            <a:ext cx="285714" cy="285714"/>
            <a:chOff x="5718076" y="1065495"/>
            <a:chExt cx="285714" cy="285714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5759918" y="1107337"/>
              <a:ext cx="202031" cy="202031"/>
              <a:chOff x="5759918" y="1107337"/>
              <a:chExt cx="202031" cy="202031"/>
            </a:xfrm>
          </p:grpSpPr>
          <p:pic>
            <p:nvPicPr>
              <p:cNvPr id="68" name="Object 67"/>
              <p:cNvPicPr>
                <a:picLocks noChangeAspect="1"/>
              </p:cNvPicPr>
              <p:nvPr/>
            </p:nvPicPr>
            <p:blipFill>
              <a:blip r:embed="rId34" cstate="print"/>
              <a:stretch>
                <a:fillRect/>
              </a:stretch>
            </p:blipFill>
            <p:spPr>
              <a:xfrm rot="2700000">
                <a:off x="5759918" y="1107337"/>
                <a:ext cx="202031" cy="202031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5724320" y="1193278"/>
              <a:ext cx="202031" cy="101345"/>
              <a:chOff x="5724320" y="1193278"/>
              <a:chExt cx="202031" cy="101345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35" cstate="print"/>
              <a:stretch>
                <a:fillRect/>
              </a:stretch>
            </p:blipFill>
            <p:spPr>
              <a:xfrm rot="2700000">
                <a:off x="5724320" y="1193278"/>
                <a:ext cx="202031" cy="101345"/>
              </a:xfrm>
              <a:prstGeom prst="rect">
                <a:avLst/>
              </a:prstGeom>
            </p:spPr>
          </p:pic>
        </p:grpSp>
        <p:grpSp>
          <p:nvGrpSpPr>
            <p:cNvPr id="1020" name="그룹 1020"/>
            <p:cNvGrpSpPr/>
            <p:nvPr/>
          </p:nvGrpSpPr>
          <p:grpSpPr>
            <a:xfrm>
              <a:off x="5724320" y="1122082"/>
              <a:ext cx="202031" cy="101345"/>
              <a:chOff x="5724320" y="1122082"/>
              <a:chExt cx="202031" cy="101345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36" cstate="print"/>
              <a:stretch>
                <a:fillRect/>
              </a:stretch>
            </p:blipFill>
            <p:spPr>
              <a:xfrm rot="8100000">
                <a:off x="5724320" y="1122082"/>
                <a:ext cx="202031" cy="101345"/>
              </a:xfrm>
              <a:prstGeom prst="rect">
                <a:avLst/>
              </a:prstGeom>
            </p:spPr>
          </p:pic>
        </p:grpSp>
        <p:grpSp>
          <p:nvGrpSpPr>
            <p:cNvPr id="1021" name="그룹 1021"/>
            <p:cNvGrpSpPr/>
            <p:nvPr/>
          </p:nvGrpSpPr>
          <p:grpSpPr>
            <a:xfrm>
              <a:off x="5795516" y="1193278"/>
              <a:ext cx="202031" cy="101345"/>
              <a:chOff x="5795516" y="1193278"/>
              <a:chExt cx="202031" cy="101345"/>
            </a:xfrm>
          </p:grpSpPr>
          <p:pic>
            <p:nvPicPr>
              <p:cNvPr id="77" name="Object 76"/>
              <p:cNvPicPr>
                <a:picLocks noChangeAspect="1"/>
              </p:cNvPicPr>
              <p:nvPr/>
            </p:nvPicPr>
            <p:blipFill>
              <a:blip r:embed="rId37" cstate="print"/>
              <a:stretch>
                <a:fillRect/>
              </a:stretch>
            </p:blipFill>
            <p:spPr>
              <a:xfrm rot="-2700000">
                <a:off x="5795516" y="1193278"/>
                <a:ext cx="202031" cy="101345"/>
              </a:xfrm>
              <a:prstGeom prst="rect">
                <a:avLst/>
              </a:prstGeom>
            </p:spPr>
          </p:pic>
        </p:grpSp>
      </p:grpSp>
      <p:grpSp>
        <p:nvGrpSpPr>
          <p:cNvPr id="1022" name="그룹 1022"/>
          <p:cNvGrpSpPr/>
          <p:nvPr/>
        </p:nvGrpSpPr>
        <p:grpSpPr>
          <a:xfrm>
            <a:off x="11962381" y="1091485"/>
            <a:ext cx="285714" cy="285714"/>
            <a:chOff x="11962381" y="1091485"/>
            <a:chExt cx="285714" cy="285714"/>
          </a:xfrm>
        </p:grpSpPr>
        <p:grpSp>
          <p:nvGrpSpPr>
            <p:cNvPr id="1023" name="그룹 1023"/>
            <p:cNvGrpSpPr/>
            <p:nvPr/>
          </p:nvGrpSpPr>
          <p:grpSpPr>
            <a:xfrm>
              <a:off x="12004223" y="1133327"/>
              <a:ext cx="202031" cy="202031"/>
              <a:chOff x="12004223" y="1133327"/>
              <a:chExt cx="202031" cy="202031"/>
            </a:xfrm>
          </p:grpSpPr>
          <p:pic>
            <p:nvPicPr>
              <p:cNvPr id="82" name="Object 81"/>
              <p:cNvPicPr>
                <a:picLocks noChangeAspect="1"/>
              </p:cNvPicPr>
              <p:nvPr/>
            </p:nvPicPr>
            <p:blipFill>
              <a:blip r:embed="rId38" cstate="print"/>
              <a:stretch>
                <a:fillRect/>
              </a:stretch>
            </p:blipFill>
            <p:spPr>
              <a:xfrm rot="2700000">
                <a:off x="12004223" y="1133327"/>
                <a:ext cx="202031" cy="202031"/>
              </a:xfrm>
              <a:prstGeom prst="rect">
                <a:avLst/>
              </a:prstGeom>
            </p:spPr>
          </p:pic>
        </p:grpSp>
        <p:grpSp>
          <p:nvGrpSpPr>
            <p:cNvPr id="1024" name="그룹 1024"/>
            <p:cNvGrpSpPr/>
            <p:nvPr/>
          </p:nvGrpSpPr>
          <p:grpSpPr>
            <a:xfrm>
              <a:off x="11968625" y="1219267"/>
              <a:ext cx="202031" cy="101345"/>
              <a:chOff x="11968625" y="1219267"/>
              <a:chExt cx="202031" cy="101345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39" cstate="print"/>
              <a:stretch>
                <a:fillRect/>
              </a:stretch>
            </p:blipFill>
            <p:spPr>
              <a:xfrm rot="2700000">
                <a:off x="11968625" y="1219267"/>
                <a:ext cx="202031" cy="101345"/>
              </a:xfrm>
              <a:prstGeom prst="rect">
                <a:avLst/>
              </a:prstGeom>
            </p:spPr>
          </p:pic>
        </p:grpSp>
        <p:grpSp>
          <p:nvGrpSpPr>
            <p:cNvPr id="1025" name="그룹 1025"/>
            <p:cNvGrpSpPr/>
            <p:nvPr/>
          </p:nvGrpSpPr>
          <p:grpSpPr>
            <a:xfrm>
              <a:off x="11968625" y="1148072"/>
              <a:ext cx="202031" cy="101345"/>
              <a:chOff x="11968625" y="1148072"/>
              <a:chExt cx="202031" cy="101345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40" cstate="print"/>
              <a:stretch>
                <a:fillRect/>
              </a:stretch>
            </p:blipFill>
            <p:spPr>
              <a:xfrm rot="8100000">
                <a:off x="11968625" y="1148072"/>
                <a:ext cx="202031" cy="101345"/>
              </a:xfrm>
              <a:prstGeom prst="rect">
                <a:avLst/>
              </a:prstGeom>
            </p:spPr>
          </p:pic>
        </p:grpSp>
        <p:grpSp>
          <p:nvGrpSpPr>
            <p:cNvPr id="1026" name="그룹 1026"/>
            <p:cNvGrpSpPr/>
            <p:nvPr/>
          </p:nvGrpSpPr>
          <p:grpSpPr>
            <a:xfrm>
              <a:off x="12039821" y="1219267"/>
              <a:ext cx="202031" cy="101345"/>
              <a:chOff x="12039821" y="1219267"/>
              <a:chExt cx="202031" cy="101345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41" cstate="print"/>
              <a:stretch>
                <a:fillRect/>
              </a:stretch>
            </p:blipFill>
            <p:spPr>
              <a:xfrm rot="-2700000">
                <a:off x="12039821" y="1219267"/>
                <a:ext cx="202031" cy="101345"/>
              </a:xfrm>
              <a:prstGeom prst="rect">
                <a:avLst/>
              </a:prstGeom>
            </p:spPr>
          </p:pic>
        </p:grpSp>
      </p:grpSp>
      <p:grpSp>
        <p:nvGrpSpPr>
          <p:cNvPr id="1027" name="그룹 1027"/>
          <p:cNvGrpSpPr/>
          <p:nvPr/>
        </p:nvGrpSpPr>
        <p:grpSpPr>
          <a:xfrm>
            <a:off x="361429" y="8968492"/>
            <a:ext cx="833561" cy="561532"/>
            <a:chOff x="361429" y="8968492"/>
            <a:chExt cx="833561" cy="561532"/>
          </a:xfrm>
        </p:grpSpPr>
        <p:grpSp>
          <p:nvGrpSpPr>
            <p:cNvPr id="1028" name="그룹 1028"/>
            <p:cNvGrpSpPr/>
            <p:nvPr/>
          </p:nvGrpSpPr>
          <p:grpSpPr>
            <a:xfrm>
              <a:off x="499227" y="8968492"/>
              <a:ext cx="561532" cy="561532"/>
              <a:chOff x="499227" y="8968492"/>
              <a:chExt cx="561532" cy="561532"/>
            </a:xfrm>
          </p:grpSpPr>
          <p:pic>
            <p:nvPicPr>
              <p:cNvPr id="96" name="Object 95"/>
              <p:cNvPicPr>
                <a:picLocks noChangeAspect="1"/>
              </p:cNvPicPr>
              <p:nvPr/>
            </p:nvPicPr>
            <p:blipFill>
              <a:blip r:embed="rId42" cstate="print"/>
              <a:stretch>
                <a:fillRect/>
              </a:stretch>
            </p:blipFill>
            <p:spPr>
              <a:xfrm>
                <a:off x="499227" y="8968492"/>
                <a:ext cx="561532" cy="561532"/>
              </a:xfrm>
              <a:prstGeom prst="rect">
                <a:avLst/>
              </a:prstGeom>
            </p:spPr>
          </p:pic>
        </p:grpSp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311571" y="9002752"/>
              <a:ext cx="768593" cy="54316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7897622"/>
            <a:ext cx="18285714" cy="2375394"/>
            <a:chOff x="0" y="7897622"/>
            <a:chExt cx="18285714" cy="237539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7897622"/>
              <a:ext cx="18285714" cy="237539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945401" y="8676220"/>
            <a:ext cx="9393044" cy="45074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038297" y="6011849"/>
            <a:ext cx="4145853" cy="121392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945401" y="9109267"/>
            <a:ext cx="9230092" cy="45074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73765" y="371383"/>
            <a:ext cx="17538185" cy="9487871"/>
            <a:chOff x="373765" y="371383"/>
            <a:chExt cx="17538185" cy="94878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3765" y="371383"/>
              <a:ext cx="17538185" cy="948787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623545" y="1629170"/>
            <a:ext cx="4151741" cy="225708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88140" y="5714206"/>
            <a:ext cx="17509434" cy="135305"/>
            <a:chOff x="388140" y="5714206"/>
            <a:chExt cx="17509434" cy="13530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8140" y="5714206"/>
              <a:ext cx="17509434" cy="13530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182381" y="5372866"/>
            <a:ext cx="2777412" cy="1405045"/>
            <a:chOff x="13182381" y="5372866"/>
            <a:chExt cx="2777412" cy="1405045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3422471" y="5372866"/>
              <a:ext cx="2297250" cy="799830"/>
              <a:chOff x="13422471" y="5372866"/>
              <a:chExt cx="2297250" cy="799830"/>
            </a:xfrm>
          </p:grpSpPr>
          <p:grpSp>
            <p:nvGrpSpPr>
              <p:cNvPr id="1006" name="그룹 1006"/>
              <p:cNvGrpSpPr/>
              <p:nvPr/>
            </p:nvGrpSpPr>
            <p:grpSpPr>
              <a:xfrm>
                <a:off x="13422471" y="5372866"/>
                <a:ext cx="2297250" cy="799830"/>
                <a:chOff x="13422471" y="5372866"/>
                <a:chExt cx="2297250" cy="799830"/>
              </a:xfrm>
            </p:grpSpPr>
            <p:pic>
              <p:nvPicPr>
                <p:cNvPr id="15" name="Object 14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12326052" y="5025157"/>
                  <a:ext cx="4594501" cy="1599660"/>
                </a:xfrm>
                <a:prstGeom prst="rect">
                  <a:avLst/>
                </a:prstGeom>
              </p:spPr>
            </p:pic>
            <p:pic>
              <p:nvPicPr>
                <p:cNvPr id="16" name="Object 15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13422471" y="5372866"/>
                  <a:ext cx="2297250" cy="799830"/>
                </a:xfrm>
                <a:prstGeom prst="rect">
                  <a:avLst/>
                </a:prstGeom>
              </p:spPr>
            </p:pic>
          </p:grpSp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3412915" y="5523260"/>
                <a:ext cx="2142818" cy="570066"/>
              </a:xfrm>
              <a:prstGeom prst="rect">
                <a:avLst/>
              </a:prstGeom>
            </p:spPr>
          </p:pic>
        </p:grpSp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140527" y="6351546"/>
              <a:ext cx="2291685" cy="49401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325914" y="5372866"/>
            <a:ext cx="2777412" cy="2486311"/>
            <a:chOff x="2325914" y="5372866"/>
            <a:chExt cx="2777412" cy="2486311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2565993" y="5372866"/>
              <a:ext cx="2297250" cy="799830"/>
              <a:chOff x="2565993" y="5372866"/>
              <a:chExt cx="2297250" cy="799830"/>
            </a:xfrm>
          </p:grpSpPr>
          <p:grpSp>
            <p:nvGrpSpPr>
              <p:cNvPr id="1009" name="그룹 1009"/>
              <p:cNvGrpSpPr/>
              <p:nvPr/>
            </p:nvGrpSpPr>
            <p:grpSpPr>
              <a:xfrm>
                <a:off x="2565993" y="5372866"/>
                <a:ext cx="2297250" cy="799830"/>
                <a:chOff x="2565993" y="5372866"/>
                <a:chExt cx="2297250" cy="799830"/>
              </a:xfrm>
            </p:grpSpPr>
            <p:pic>
              <p:nvPicPr>
                <p:cNvPr id="25" name="Object 24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>
                  <a:off x="1469574" y="5025157"/>
                  <a:ext cx="4594501" cy="1599660"/>
                </a:xfrm>
                <a:prstGeom prst="rect">
                  <a:avLst/>
                </a:prstGeom>
              </p:spPr>
            </p:pic>
            <p:pic>
              <p:nvPicPr>
                <p:cNvPr id="26" name="Object 25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>
                  <a:off x="2565993" y="5372866"/>
                  <a:ext cx="2297250" cy="799830"/>
                </a:xfrm>
                <a:prstGeom prst="rect">
                  <a:avLst/>
                </a:prstGeom>
              </p:spPr>
            </p:pic>
          </p:grpSp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2914803" y="5523260"/>
                <a:ext cx="1668911" cy="570187"/>
              </a:xfrm>
              <a:prstGeom prst="rect">
                <a:avLst/>
              </a:prstGeom>
            </p:spPr>
          </p:pic>
        </p:grpSp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284061" y="6351546"/>
              <a:ext cx="2268680" cy="493733"/>
            </a:xfrm>
            <a:prstGeom prst="rect">
              <a:avLst/>
            </a:prstGeom>
          </p:spPr>
        </p:pic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636639" y="6855610"/>
              <a:ext cx="1883949" cy="106455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7754148" y="5372866"/>
            <a:ext cx="2777412" cy="2224693"/>
            <a:chOff x="7754148" y="5372866"/>
            <a:chExt cx="2777412" cy="2224693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7994227" y="5372866"/>
              <a:ext cx="2297250" cy="799830"/>
              <a:chOff x="7994227" y="5372866"/>
              <a:chExt cx="2297250" cy="799830"/>
            </a:xfrm>
          </p:grpSpPr>
          <p:grpSp>
            <p:nvGrpSpPr>
              <p:cNvPr id="1012" name="그룹 1012"/>
              <p:cNvGrpSpPr/>
              <p:nvPr/>
            </p:nvGrpSpPr>
            <p:grpSpPr>
              <a:xfrm>
                <a:off x="7994227" y="5372866"/>
                <a:ext cx="2297250" cy="799830"/>
                <a:chOff x="7994227" y="5372866"/>
                <a:chExt cx="2297250" cy="799830"/>
              </a:xfrm>
            </p:grpSpPr>
            <p:pic>
              <p:nvPicPr>
                <p:cNvPr id="36" name="Object 35"/>
                <p:cNvPicPr>
                  <a:picLocks noChangeAspect="1"/>
                </p:cNvPicPr>
                <p:nvPr/>
              </p:nvPicPr>
              <p:blipFill>
                <a:blip r:embed="rId15" cstate="print"/>
                <a:stretch>
                  <a:fillRect/>
                </a:stretch>
              </p:blipFill>
              <p:spPr>
                <a:xfrm>
                  <a:off x="6897808" y="5025157"/>
                  <a:ext cx="4594501" cy="1599660"/>
                </a:xfrm>
                <a:prstGeom prst="rect">
                  <a:avLst/>
                </a:prstGeom>
              </p:spPr>
            </p:pic>
            <p:pic>
              <p:nvPicPr>
                <p:cNvPr id="37" name="Object 36"/>
                <p:cNvPicPr>
                  <a:picLocks noChangeAspect="1"/>
                </p:cNvPicPr>
                <p:nvPr/>
              </p:nvPicPr>
              <p:blipFill>
                <a:blip r:embed="rId16" cstate="print"/>
                <a:stretch>
                  <a:fillRect/>
                </a:stretch>
              </p:blipFill>
              <p:spPr>
                <a:xfrm>
                  <a:off x="7994227" y="5372866"/>
                  <a:ext cx="2297250" cy="799830"/>
                </a:xfrm>
                <a:prstGeom prst="rect">
                  <a:avLst/>
                </a:prstGeom>
              </p:spPr>
            </p:pic>
          </p:grpSp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343036" y="5523260"/>
                <a:ext cx="1552263" cy="570187"/>
              </a:xfrm>
              <a:prstGeom prst="rect">
                <a:avLst/>
              </a:prstGeom>
            </p:spPr>
          </p:pic>
        </p:grpSp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712294" y="6351546"/>
              <a:ext cx="2450255" cy="511129"/>
            </a:xfrm>
            <a:prstGeom prst="rect">
              <a:avLst/>
            </a:prstGeom>
          </p:spPr>
        </p:pic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064872" y="6855610"/>
              <a:ext cx="1142540" cy="73645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100060" y="4154020"/>
            <a:ext cx="6170311" cy="5104942"/>
            <a:chOff x="12100060" y="4154020"/>
            <a:chExt cx="6170311" cy="510494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100060" y="4154020"/>
              <a:ext cx="6170311" cy="510494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889150" y="752477"/>
            <a:ext cx="11790138" cy="8059942"/>
            <a:chOff x="2889150" y="752477"/>
            <a:chExt cx="11790138" cy="805994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889150" y="752477"/>
              <a:ext cx="11790138" cy="8059942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994427" y="4062770"/>
            <a:ext cx="6705045" cy="211546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688252" y="7196460"/>
            <a:ext cx="8826595" cy="1799830"/>
            <a:chOff x="4688252" y="7196460"/>
            <a:chExt cx="8826595" cy="179983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688252" y="7196460"/>
              <a:ext cx="8826595" cy="1799830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529595" y="7801252"/>
            <a:ext cx="4817857" cy="69412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5227751" y="7106450"/>
            <a:ext cx="1646579" cy="573287"/>
            <a:chOff x="5227751" y="7106450"/>
            <a:chExt cx="1646579" cy="57328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441881" y="6857226"/>
              <a:ext cx="3293158" cy="1146573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227751" y="7106450"/>
              <a:ext cx="1646579" cy="573287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477762" y="7214247"/>
            <a:ext cx="961230" cy="508735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5441799" y="2042955"/>
            <a:ext cx="1800932" cy="1489982"/>
            <a:chOff x="5441799" y="2042955"/>
            <a:chExt cx="1800932" cy="1489982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441799" y="2042955"/>
              <a:ext cx="1800932" cy="148998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61429" y="8968492"/>
            <a:ext cx="833561" cy="561532"/>
            <a:chOff x="361429" y="8968492"/>
            <a:chExt cx="833561" cy="561532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499227" y="8968492"/>
              <a:ext cx="561532" cy="561532"/>
              <a:chOff x="499227" y="8968492"/>
              <a:chExt cx="561532" cy="561532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99227" y="8968492"/>
                <a:ext cx="561532" cy="561532"/>
              </a:xfrm>
              <a:prstGeom prst="rect">
                <a:avLst/>
              </a:prstGeom>
            </p:spPr>
          </p:pic>
        </p:grpSp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11571" y="9002749"/>
              <a:ext cx="842993" cy="54316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139937" y="435165"/>
            <a:ext cx="1608301" cy="400960"/>
            <a:chOff x="16139937" y="435165"/>
            <a:chExt cx="1608301" cy="400960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6139937" y="462281"/>
              <a:ext cx="353885" cy="290752"/>
              <a:chOff x="16139937" y="462281"/>
              <a:chExt cx="353885" cy="290752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6139937" y="462281"/>
                <a:ext cx="353885" cy="290752"/>
              </a:xfrm>
              <a:prstGeom prst="rect">
                <a:avLst/>
              </a:prstGeom>
            </p:spPr>
          </p:pic>
        </p:grpSp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520246" y="391587"/>
              <a:ext cx="1271262" cy="47811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0"/>
            <a:ext cx="18285714" cy="2424404"/>
            <a:chOff x="0" y="0"/>
            <a:chExt cx="18285714" cy="242440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8285714" cy="242440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892507" y="629860"/>
            <a:ext cx="2121830" cy="93141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21292" y="-1412570"/>
            <a:ext cx="1182488" cy="3617849"/>
            <a:chOff x="621292" y="-1412570"/>
            <a:chExt cx="1182488" cy="361784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21292" y="-1412570"/>
              <a:ext cx="1182488" cy="3617849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47272" y="784426"/>
            <a:ext cx="807965" cy="761212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940125" y="1479477"/>
            <a:ext cx="2613863" cy="49982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621292" y="-1412570"/>
            <a:ext cx="1182488" cy="3617849"/>
            <a:chOff x="621292" y="-1412570"/>
            <a:chExt cx="1182488" cy="361784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21292" y="-1412570"/>
              <a:ext cx="1182488" cy="3617849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60349" y="766322"/>
            <a:ext cx="757079" cy="762069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0" y="2359919"/>
            <a:ext cx="18285714" cy="128969"/>
            <a:chOff x="0" y="2359919"/>
            <a:chExt cx="18285714" cy="128969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1069382" y="-4727444"/>
              <a:ext cx="128969" cy="14303696"/>
              <a:chOff x="11069382" y="-4727444"/>
              <a:chExt cx="128969" cy="14303696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 rot="16200000">
                <a:off x="11069382" y="-4727444"/>
                <a:ext cx="128969" cy="14303696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2231852" y="128068"/>
              <a:ext cx="128969" cy="4592672"/>
              <a:chOff x="2231852" y="128068"/>
              <a:chExt cx="128969" cy="4592672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 rot="16200000">
                <a:off x="2231852" y="128068"/>
                <a:ext cx="128969" cy="4592672"/>
              </a:xfrm>
              <a:prstGeom prst="rect">
                <a:avLst/>
              </a:prstGeom>
            </p:spPr>
          </p:pic>
        </p:grpSp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-6539641" y="1765349"/>
            <a:ext cx="31613383" cy="9123221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677268" y="3175335"/>
            <a:ext cx="3262709" cy="749252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363704" y="3399291"/>
            <a:ext cx="285714" cy="285714"/>
            <a:chOff x="1363704" y="3399291"/>
            <a:chExt cx="285714" cy="285714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1405546" y="3441133"/>
              <a:ext cx="202031" cy="202031"/>
              <a:chOff x="1405546" y="3441133"/>
              <a:chExt cx="202031" cy="202031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 rot="2700000">
                <a:off x="1405546" y="3441133"/>
                <a:ext cx="202031" cy="202031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1369949" y="3527074"/>
              <a:ext cx="202031" cy="101345"/>
              <a:chOff x="1369949" y="3527074"/>
              <a:chExt cx="202031" cy="101345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 rot="2700000">
                <a:off x="1369949" y="3527074"/>
                <a:ext cx="202031" cy="10134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369949" y="3455878"/>
              <a:ext cx="202031" cy="101345"/>
              <a:chOff x="1369949" y="3455878"/>
              <a:chExt cx="202031" cy="101345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 rot="8100000">
                <a:off x="1369949" y="3455878"/>
                <a:ext cx="202031" cy="101345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1441144" y="3527074"/>
              <a:ext cx="202031" cy="101345"/>
              <a:chOff x="1441144" y="3527074"/>
              <a:chExt cx="202031" cy="101345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 rot="-2700000">
                <a:off x="1441144" y="3527074"/>
                <a:ext cx="202031" cy="101345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361429" y="8968492"/>
            <a:ext cx="833561" cy="561532"/>
            <a:chOff x="361429" y="8968492"/>
            <a:chExt cx="833561" cy="561532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499227" y="8968492"/>
              <a:ext cx="561532" cy="561532"/>
              <a:chOff x="499227" y="8968492"/>
              <a:chExt cx="561532" cy="561532"/>
            </a:xfrm>
          </p:grpSpPr>
          <p:pic>
            <p:nvPicPr>
              <p:cNvPr id="47" name="Object 46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499227" y="8968492"/>
                <a:ext cx="561532" cy="561532"/>
              </a:xfrm>
              <a:prstGeom prst="rect">
                <a:avLst/>
              </a:prstGeom>
            </p:spPr>
          </p:pic>
        </p:grpSp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11571" y="9002752"/>
              <a:ext cx="860650" cy="54316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60167" y="3919340"/>
            <a:ext cx="3497863" cy="2274706"/>
            <a:chOff x="1760167" y="3919340"/>
            <a:chExt cx="3497863" cy="227470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981" y="2806733"/>
              <a:ext cx="6995726" cy="4549412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60167" y="3919340"/>
              <a:ext cx="3497863" cy="2274706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835160" y="5181224"/>
            <a:ext cx="2928083" cy="72441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339801" y="4160555"/>
            <a:ext cx="1770833" cy="62202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862287" y="4851461"/>
            <a:ext cx="3293622" cy="76190"/>
            <a:chOff x="1862287" y="4851461"/>
            <a:chExt cx="3293622" cy="7619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62287" y="4851461"/>
              <a:ext cx="3293622" cy="7619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216111" y="3919340"/>
            <a:ext cx="3497863" cy="2274706"/>
            <a:chOff x="9216111" y="3919340"/>
            <a:chExt cx="3497863" cy="227470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491925" y="2806733"/>
              <a:ext cx="6995726" cy="4549412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216111" y="3919340"/>
              <a:ext cx="3497863" cy="2274706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290665" y="5194558"/>
            <a:ext cx="2706070" cy="768842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699330" y="4227658"/>
            <a:ext cx="1789881" cy="69632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375251" y="4888641"/>
            <a:ext cx="3293622" cy="76190"/>
            <a:chOff x="9375251" y="4888641"/>
            <a:chExt cx="3293622" cy="7619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375251" y="4888641"/>
              <a:ext cx="3293622" cy="7619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564842" y="3919340"/>
            <a:ext cx="3497863" cy="2274706"/>
            <a:chOff x="5564842" y="3919340"/>
            <a:chExt cx="3497863" cy="227470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840656" y="2806733"/>
              <a:ext cx="6995726" cy="4549412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564842" y="3919340"/>
              <a:ext cx="3497863" cy="2274706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639399" y="5212714"/>
            <a:ext cx="2639688" cy="738888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6144458" y="4227654"/>
            <a:ext cx="1820690" cy="696328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5666962" y="4851461"/>
            <a:ext cx="3293622" cy="76190"/>
            <a:chOff x="5666962" y="4851461"/>
            <a:chExt cx="3293622" cy="76190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666962" y="4851461"/>
              <a:ext cx="3293622" cy="7619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020785" y="3919340"/>
            <a:ext cx="3497863" cy="2274706"/>
            <a:chOff x="13020785" y="3919340"/>
            <a:chExt cx="3497863" cy="2274706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1296599" y="2806733"/>
              <a:ext cx="6995726" cy="4549412"/>
            </a:xfrm>
            <a:prstGeom prst="rect">
              <a:avLst/>
            </a:prstGeom>
          </p:spPr>
        </p:pic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3020785" y="3919340"/>
              <a:ext cx="3497863" cy="2274706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3091632" y="5212714"/>
            <a:ext cx="2603174" cy="719898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3600382" y="4227658"/>
            <a:ext cx="2240223" cy="696328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3122905" y="4888641"/>
            <a:ext cx="3293622" cy="76190"/>
            <a:chOff x="13122905" y="4888641"/>
            <a:chExt cx="3293622" cy="76190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3122905" y="4888641"/>
              <a:ext cx="3293622" cy="7619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199575" y="3594486"/>
            <a:ext cx="619048" cy="619048"/>
            <a:chOff x="3199575" y="3594486"/>
            <a:chExt cx="619048" cy="619048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3199575" y="3594486"/>
              <a:ext cx="619048" cy="61904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988919" y="3594486"/>
            <a:ext cx="619048" cy="619048"/>
            <a:chOff x="6988919" y="3594486"/>
            <a:chExt cx="619048" cy="619048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6988919" y="3594486"/>
              <a:ext cx="619048" cy="619048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0640188" y="3594486"/>
            <a:ext cx="619048" cy="619048"/>
            <a:chOff x="10640188" y="3594486"/>
            <a:chExt cx="619048" cy="619048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0640188" y="3594486"/>
              <a:ext cx="619048" cy="619048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4444863" y="3594486"/>
            <a:ext cx="619048" cy="619048"/>
            <a:chOff x="14444863" y="3594486"/>
            <a:chExt cx="619048" cy="619048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4444863" y="3594486"/>
              <a:ext cx="619048" cy="619048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0" y="0"/>
            <a:ext cx="18285714" cy="2424404"/>
            <a:chOff x="0" y="0"/>
            <a:chExt cx="18285714" cy="2424404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0" y="0"/>
              <a:ext cx="18285714" cy="2424404"/>
            </a:xfrm>
            <a:prstGeom prst="rect">
              <a:avLst/>
            </a:prstGeom>
          </p:spPr>
        </p:pic>
      </p:grpSp>
      <p:pic>
        <p:nvPicPr>
          <p:cNvPr id="53" name="Object 52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892507" y="595576"/>
            <a:ext cx="2121830" cy="931411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621292" y="-1412570"/>
            <a:ext cx="1182488" cy="3617849"/>
            <a:chOff x="621292" y="-1412570"/>
            <a:chExt cx="1182488" cy="3617849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621292" y="-1412570"/>
              <a:ext cx="1182488" cy="3617849"/>
            </a:xfrm>
            <a:prstGeom prst="rect">
              <a:avLst/>
            </a:prstGeom>
          </p:spPr>
        </p:pic>
      </p:grpSp>
      <p:pic>
        <p:nvPicPr>
          <p:cNvPr id="57" name="Object 56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847272" y="784426"/>
            <a:ext cx="807965" cy="761212"/>
          </a:xfrm>
          <a:prstGeom prst="rect">
            <a:avLst/>
          </a:prstGeom>
        </p:spPr>
      </p:pic>
      <p:pic>
        <p:nvPicPr>
          <p:cNvPr id="58" name="Object 57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1940125" y="1479477"/>
            <a:ext cx="2019415" cy="499825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621292" y="-1412570"/>
            <a:ext cx="1182488" cy="3617849"/>
            <a:chOff x="621292" y="-1412570"/>
            <a:chExt cx="1182488" cy="3617849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621292" y="-1412570"/>
              <a:ext cx="1182488" cy="3617849"/>
            </a:xfrm>
            <a:prstGeom prst="rect">
              <a:avLst/>
            </a:prstGeom>
          </p:spPr>
        </p:pic>
      </p:grpSp>
      <p:pic>
        <p:nvPicPr>
          <p:cNvPr id="62" name="Object 61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860348" y="766322"/>
            <a:ext cx="757079" cy="762069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1760167" y="6863135"/>
            <a:ext cx="3497863" cy="2274706"/>
            <a:chOff x="1760167" y="6863135"/>
            <a:chExt cx="3497863" cy="2274706"/>
          </a:xfrm>
        </p:grpSpPr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35981" y="5750527"/>
              <a:ext cx="6995726" cy="4549412"/>
            </a:xfrm>
            <a:prstGeom prst="rect">
              <a:avLst/>
            </a:prstGeom>
          </p:spPr>
        </p:pic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760167" y="6863135"/>
              <a:ext cx="3497863" cy="2274706"/>
            </a:xfrm>
            <a:prstGeom prst="rect">
              <a:avLst/>
            </a:prstGeom>
          </p:spPr>
        </p:pic>
      </p:grpSp>
      <p:pic>
        <p:nvPicPr>
          <p:cNvPr id="67" name="Object 66"/>
          <p:cNvPicPr>
            <a:picLocks noChangeAspect="1"/>
          </p:cNvPicPr>
          <p:nvPr/>
        </p:nvPicPr>
        <p:blipFill>
          <a:blip r:embed="rId35" cstate="print"/>
          <a:stretch>
            <a:fillRect/>
          </a:stretch>
        </p:blipFill>
        <p:spPr>
          <a:xfrm>
            <a:off x="1848930" y="8125020"/>
            <a:ext cx="2718036" cy="749017"/>
          </a:xfrm>
          <a:prstGeom prst="rect">
            <a:avLst/>
          </a:prstGeom>
        </p:spPr>
      </p:pic>
      <p:pic>
        <p:nvPicPr>
          <p:cNvPr id="68" name="Object 67"/>
          <p:cNvPicPr>
            <a:picLocks noChangeAspect="1"/>
          </p:cNvPicPr>
          <p:nvPr/>
        </p:nvPicPr>
        <p:blipFill>
          <a:blip r:embed="rId36" cstate="print"/>
          <a:stretch>
            <a:fillRect/>
          </a:stretch>
        </p:blipFill>
        <p:spPr>
          <a:xfrm>
            <a:off x="2339801" y="7171449"/>
            <a:ext cx="2412557" cy="696328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1862287" y="7795255"/>
            <a:ext cx="3293622" cy="76190"/>
            <a:chOff x="1862287" y="7795255"/>
            <a:chExt cx="3293622" cy="76190"/>
          </a:xfrm>
        </p:grpSpPr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1862287" y="7795255"/>
              <a:ext cx="3293622" cy="76190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9216111" y="6863135"/>
            <a:ext cx="3497863" cy="2274706"/>
            <a:chOff x="9216111" y="6863135"/>
            <a:chExt cx="3497863" cy="2274706"/>
          </a:xfrm>
        </p:grpSpPr>
        <p:pic>
          <p:nvPicPr>
            <p:cNvPr id="73" name="Object 72"/>
            <p:cNvPicPr>
              <a:picLocks noChangeAspect="1"/>
            </p:cNvPicPr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7491925" y="5750527"/>
              <a:ext cx="6995726" cy="4549412"/>
            </a:xfrm>
            <a:prstGeom prst="rect">
              <a:avLst/>
            </a:prstGeom>
          </p:spPr>
        </p:pic>
        <p:pic>
          <p:nvPicPr>
            <p:cNvPr id="74" name="Object 73"/>
            <p:cNvPicPr>
              <a:picLocks noChangeAspect="1"/>
            </p:cNvPicPr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9216111" y="6863135"/>
              <a:ext cx="3497863" cy="2274706"/>
            </a:xfrm>
            <a:prstGeom prst="rect">
              <a:avLst/>
            </a:prstGeom>
          </p:spPr>
        </p:pic>
      </p:grpSp>
      <p:pic>
        <p:nvPicPr>
          <p:cNvPr id="76" name="Object 75"/>
          <p:cNvPicPr>
            <a:picLocks noChangeAspect="1"/>
          </p:cNvPicPr>
          <p:nvPr/>
        </p:nvPicPr>
        <p:blipFill>
          <a:blip r:embed="rId40" cstate="print"/>
          <a:stretch>
            <a:fillRect/>
          </a:stretch>
        </p:blipFill>
        <p:spPr>
          <a:xfrm>
            <a:off x="9313420" y="8124583"/>
            <a:ext cx="2957489" cy="729423"/>
          </a:xfrm>
          <a:prstGeom prst="rect">
            <a:avLst/>
          </a:prstGeom>
        </p:spPr>
      </p:pic>
      <p:pic>
        <p:nvPicPr>
          <p:cNvPr id="77" name="Object 76"/>
          <p:cNvPicPr>
            <a:picLocks noChangeAspect="1"/>
          </p:cNvPicPr>
          <p:nvPr/>
        </p:nvPicPr>
        <p:blipFill>
          <a:blip r:embed="rId41" cstate="print"/>
          <a:stretch>
            <a:fillRect/>
          </a:stretch>
        </p:blipFill>
        <p:spPr>
          <a:xfrm>
            <a:off x="9795749" y="7172525"/>
            <a:ext cx="2200062" cy="622023"/>
          </a:xfrm>
          <a:prstGeom prst="rect">
            <a:avLst/>
          </a:prstGeom>
        </p:spPr>
      </p:pic>
      <p:grpSp>
        <p:nvGrpSpPr>
          <p:cNvPr id="1019" name="그룹 1019"/>
          <p:cNvGrpSpPr/>
          <p:nvPr/>
        </p:nvGrpSpPr>
        <p:grpSpPr>
          <a:xfrm>
            <a:off x="9332000" y="7777051"/>
            <a:ext cx="3293622" cy="76190"/>
            <a:chOff x="9332000" y="7777051"/>
            <a:chExt cx="3293622" cy="76190"/>
          </a:xfrm>
        </p:grpSpPr>
        <p:pic>
          <p:nvPicPr>
            <p:cNvPr id="79" name="Object 78"/>
            <p:cNvPicPr>
              <a:picLocks noChangeAspect="1"/>
            </p:cNvPicPr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9332000" y="7777051"/>
              <a:ext cx="3293622" cy="76190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5564842" y="6863135"/>
            <a:ext cx="3497863" cy="2274706"/>
            <a:chOff x="5564842" y="6863135"/>
            <a:chExt cx="3497863" cy="2274706"/>
          </a:xfrm>
        </p:grpSpPr>
        <p:pic>
          <p:nvPicPr>
            <p:cNvPr id="82" name="Object 81"/>
            <p:cNvPicPr>
              <a:picLocks noChangeAspect="1"/>
            </p:cNvPicPr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3840656" y="5750527"/>
              <a:ext cx="6995726" cy="4549412"/>
            </a:xfrm>
            <a:prstGeom prst="rect">
              <a:avLst/>
            </a:prstGeom>
          </p:spPr>
        </p:pic>
        <p:pic>
          <p:nvPicPr>
            <p:cNvPr id="83" name="Object 82"/>
            <p:cNvPicPr>
              <a:picLocks noChangeAspect="1"/>
            </p:cNvPicPr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5564842" y="6863135"/>
              <a:ext cx="3497863" cy="2274706"/>
            </a:xfrm>
            <a:prstGeom prst="rect">
              <a:avLst/>
            </a:prstGeom>
          </p:spPr>
        </p:pic>
      </p:grpSp>
      <p:pic>
        <p:nvPicPr>
          <p:cNvPr id="85" name="Object 84"/>
          <p:cNvPicPr>
            <a:picLocks noChangeAspect="1"/>
          </p:cNvPicPr>
          <p:nvPr/>
        </p:nvPicPr>
        <p:blipFill>
          <a:blip r:embed="rId45" cstate="print"/>
          <a:stretch>
            <a:fillRect/>
          </a:stretch>
        </p:blipFill>
        <p:spPr>
          <a:xfrm>
            <a:off x="5640268" y="8290684"/>
            <a:ext cx="2655805" cy="379805"/>
          </a:xfrm>
          <a:prstGeom prst="rect">
            <a:avLst/>
          </a:prstGeom>
        </p:spPr>
      </p:pic>
      <p:pic>
        <p:nvPicPr>
          <p:cNvPr id="86" name="Object 85"/>
          <p:cNvPicPr>
            <a:picLocks noChangeAspect="1"/>
          </p:cNvPicPr>
          <p:nvPr/>
        </p:nvPicPr>
        <p:blipFill>
          <a:blip r:embed="rId46" cstate="print"/>
          <a:stretch>
            <a:fillRect/>
          </a:stretch>
        </p:blipFill>
        <p:spPr>
          <a:xfrm>
            <a:off x="6144458" y="7171449"/>
            <a:ext cx="2291852" cy="696328"/>
          </a:xfrm>
          <a:prstGeom prst="rect">
            <a:avLst/>
          </a:prstGeom>
        </p:spPr>
      </p:pic>
      <p:grpSp>
        <p:nvGrpSpPr>
          <p:cNvPr id="1021" name="그룹 1021"/>
          <p:cNvGrpSpPr/>
          <p:nvPr/>
        </p:nvGrpSpPr>
        <p:grpSpPr>
          <a:xfrm>
            <a:off x="5666962" y="7795255"/>
            <a:ext cx="3293622" cy="76190"/>
            <a:chOff x="5666962" y="7795255"/>
            <a:chExt cx="3293622" cy="76190"/>
          </a:xfrm>
        </p:grpSpPr>
        <p:pic>
          <p:nvPicPr>
            <p:cNvPr id="88" name="Object 87"/>
            <p:cNvPicPr>
              <a:picLocks noChangeAspect="1"/>
            </p:cNvPicPr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5666962" y="7795255"/>
              <a:ext cx="3293622" cy="76190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13020785" y="6863135"/>
            <a:ext cx="3497863" cy="2274706"/>
            <a:chOff x="13020785" y="6863135"/>
            <a:chExt cx="3497863" cy="2274706"/>
          </a:xfrm>
        </p:grpSpPr>
        <p:pic>
          <p:nvPicPr>
            <p:cNvPr id="91" name="Object 90"/>
            <p:cNvPicPr>
              <a:picLocks noChangeAspect="1"/>
            </p:cNvPicPr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11296599" y="5750527"/>
              <a:ext cx="6995726" cy="4549412"/>
            </a:xfrm>
            <a:prstGeom prst="rect">
              <a:avLst/>
            </a:prstGeom>
          </p:spPr>
        </p:pic>
        <p:pic>
          <p:nvPicPr>
            <p:cNvPr id="92" name="Object 91"/>
            <p:cNvPicPr>
              <a:picLocks noChangeAspect="1"/>
            </p:cNvPicPr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13020785" y="6863135"/>
              <a:ext cx="3497863" cy="2274706"/>
            </a:xfrm>
            <a:prstGeom prst="rect">
              <a:avLst/>
            </a:prstGeom>
          </p:spPr>
        </p:pic>
      </p:grpSp>
      <p:pic>
        <p:nvPicPr>
          <p:cNvPr id="94" name="Object 93"/>
          <p:cNvPicPr>
            <a:picLocks noChangeAspect="1"/>
          </p:cNvPicPr>
          <p:nvPr/>
        </p:nvPicPr>
        <p:blipFill>
          <a:blip r:embed="rId50" cstate="print"/>
          <a:stretch>
            <a:fillRect/>
          </a:stretch>
        </p:blipFill>
        <p:spPr>
          <a:xfrm>
            <a:off x="13095323" y="8124583"/>
            <a:ext cx="2568593" cy="768841"/>
          </a:xfrm>
          <a:prstGeom prst="rect">
            <a:avLst/>
          </a:prstGeom>
        </p:spPr>
      </p:pic>
      <p:pic>
        <p:nvPicPr>
          <p:cNvPr id="95" name="Object 94"/>
          <p:cNvPicPr>
            <a:picLocks noChangeAspect="1"/>
          </p:cNvPicPr>
          <p:nvPr/>
        </p:nvPicPr>
        <p:blipFill>
          <a:blip r:embed="rId51" cstate="print"/>
          <a:stretch>
            <a:fillRect/>
          </a:stretch>
        </p:blipFill>
        <p:spPr>
          <a:xfrm>
            <a:off x="12967430" y="7172525"/>
            <a:ext cx="3232357" cy="660119"/>
          </a:xfrm>
          <a:prstGeom prst="rect">
            <a:avLst/>
          </a:prstGeom>
        </p:spPr>
      </p:pic>
      <p:grpSp>
        <p:nvGrpSpPr>
          <p:cNvPr id="1023" name="그룹 1023"/>
          <p:cNvGrpSpPr/>
          <p:nvPr/>
        </p:nvGrpSpPr>
        <p:grpSpPr>
          <a:xfrm>
            <a:off x="13122905" y="7832436"/>
            <a:ext cx="3293622" cy="76190"/>
            <a:chOff x="13122905" y="7832436"/>
            <a:chExt cx="3293622" cy="76190"/>
          </a:xfrm>
        </p:grpSpPr>
        <p:pic>
          <p:nvPicPr>
            <p:cNvPr id="97" name="Object 96"/>
            <p:cNvPicPr>
              <a:picLocks noChangeAspect="1"/>
            </p:cNvPicPr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13122905" y="7832436"/>
              <a:ext cx="3293622" cy="76190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3199575" y="6538281"/>
            <a:ext cx="619048" cy="619048"/>
            <a:chOff x="3199575" y="6538281"/>
            <a:chExt cx="619048" cy="619048"/>
          </a:xfrm>
        </p:grpSpPr>
        <p:pic>
          <p:nvPicPr>
            <p:cNvPr id="100" name="Object 99"/>
            <p:cNvPicPr>
              <a:picLocks noChangeAspect="1"/>
            </p:cNvPicPr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3199575" y="6538281"/>
              <a:ext cx="619048" cy="619048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6988919" y="6538281"/>
            <a:ext cx="619048" cy="619048"/>
            <a:chOff x="6988919" y="6538281"/>
            <a:chExt cx="619048" cy="619048"/>
          </a:xfrm>
        </p:grpSpPr>
        <p:pic>
          <p:nvPicPr>
            <p:cNvPr id="103" name="Object 102"/>
            <p:cNvPicPr>
              <a:picLocks noChangeAspect="1"/>
            </p:cNvPicPr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6988919" y="6538281"/>
              <a:ext cx="619048" cy="619048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10640188" y="6538281"/>
            <a:ext cx="619048" cy="619048"/>
            <a:chOff x="10640188" y="6538281"/>
            <a:chExt cx="619048" cy="619048"/>
          </a:xfrm>
        </p:grpSpPr>
        <p:pic>
          <p:nvPicPr>
            <p:cNvPr id="106" name="Object 105"/>
            <p:cNvPicPr>
              <a:picLocks noChangeAspect="1"/>
            </p:cNvPicPr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10640188" y="6538281"/>
              <a:ext cx="619048" cy="619048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14444863" y="6538281"/>
            <a:ext cx="619048" cy="619048"/>
            <a:chOff x="14444863" y="6538281"/>
            <a:chExt cx="619048" cy="619048"/>
          </a:xfrm>
        </p:grpSpPr>
        <p:pic>
          <p:nvPicPr>
            <p:cNvPr id="109" name="Object 108"/>
            <p:cNvPicPr>
              <a:picLocks noChangeAspect="1"/>
            </p:cNvPicPr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14444863" y="6538281"/>
              <a:ext cx="619048" cy="619048"/>
            </a:xfrm>
            <a:prstGeom prst="rect">
              <a:avLst/>
            </a:prstGeom>
          </p:spPr>
        </p:pic>
      </p:grpSp>
      <p:grpSp>
        <p:nvGrpSpPr>
          <p:cNvPr id="1028" name="그룹 1028"/>
          <p:cNvGrpSpPr/>
          <p:nvPr/>
        </p:nvGrpSpPr>
        <p:grpSpPr>
          <a:xfrm>
            <a:off x="10796320" y="3752588"/>
            <a:ext cx="318396" cy="314458"/>
            <a:chOff x="10796320" y="3752588"/>
            <a:chExt cx="318396" cy="314458"/>
          </a:xfrm>
        </p:grpSpPr>
        <p:pic>
          <p:nvPicPr>
            <p:cNvPr id="112" name="Object 111"/>
            <p:cNvPicPr>
              <a:picLocks noChangeAspect="1"/>
            </p:cNvPicPr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10796320" y="3752588"/>
              <a:ext cx="318396" cy="314458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361429" y="8968492"/>
            <a:ext cx="833561" cy="561532"/>
            <a:chOff x="361429" y="8968492"/>
            <a:chExt cx="833561" cy="561532"/>
          </a:xfrm>
        </p:grpSpPr>
        <p:grpSp>
          <p:nvGrpSpPr>
            <p:cNvPr id="1030" name="그룹 1030"/>
            <p:cNvGrpSpPr/>
            <p:nvPr/>
          </p:nvGrpSpPr>
          <p:grpSpPr>
            <a:xfrm>
              <a:off x="499227" y="8968492"/>
              <a:ext cx="561532" cy="561532"/>
              <a:chOff x="499227" y="8968492"/>
              <a:chExt cx="561532" cy="561532"/>
            </a:xfrm>
          </p:grpSpPr>
          <p:pic>
            <p:nvPicPr>
              <p:cNvPr id="116" name="Object 115"/>
              <p:cNvPicPr>
                <a:picLocks noChangeAspect="1"/>
              </p:cNvPicPr>
              <p:nvPr/>
            </p:nvPicPr>
            <p:blipFill>
              <a:blip r:embed="rId58" cstate="print"/>
              <a:stretch>
                <a:fillRect/>
              </a:stretch>
            </p:blipFill>
            <p:spPr>
              <a:xfrm>
                <a:off x="499227" y="8968492"/>
                <a:ext cx="561532" cy="561532"/>
              </a:xfrm>
              <a:prstGeom prst="rect">
                <a:avLst/>
              </a:prstGeom>
            </p:spPr>
          </p:pic>
        </p:grpSp>
        <p:pic>
          <p:nvPicPr>
            <p:cNvPr id="118" name="Object 117"/>
            <p:cNvPicPr>
              <a:picLocks noChangeAspect="1"/>
            </p:cNvPicPr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311571" y="9002752"/>
              <a:ext cx="848974" cy="552688"/>
            </a:xfrm>
            <a:prstGeom prst="rect">
              <a:avLst/>
            </a:prstGeom>
          </p:spPr>
        </p:pic>
      </p:grpSp>
      <p:pic>
        <p:nvPicPr>
          <p:cNvPr id="120" name="Object 119"/>
          <p:cNvPicPr>
            <a:picLocks noChangeAspect="1"/>
          </p:cNvPicPr>
          <p:nvPr/>
        </p:nvPicPr>
        <p:blipFill>
          <a:blip r:embed="rId60" cstate="print"/>
          <a:stretch>
            <a:fillRect/>
          </a:stretch>
        </p:blipFill>
        <p:spPr>
          <a:xfrm>
            <a:off x="2097020" y="2742535"/>
            <a:ext cx="2479890" cy="709023"/>
          </a:xfrm>
          <a:prstGeom prst="rect">
            <a:avLst/>
          </a:prstGeom>
        </p:spPr>
      </p:pic>
      <p:grpSp>
        <p:nvGrpSpPr>
          <p:cNvPr id="1031" name="그룹 1031"/>
          <p:cNvGrpSpPr/>
          <p:nvPr/>
        </p:nvGrpSpPr>
        <p:grpSpPr>
          <a:xfrm>
            <a:off x="1773937" y="2938949"/>
            <a:ext cx="285714" cy="285714"/>
            <a:chOff x="1773937" y="2938949"/>
            <a:chExt cx="285714" cy="285714"/>
          </a:xfrm>
        </p:grpSpPr>
        <p:grpSp>
          <p:nvGrpSpPr>
            <p:cNvPr id="1032" name="그룹 1032"/>
            <p:cNvGrpSpPr/>
            <p:nvPr/>
          </p:nvGrpSpPr>
          <p:grpSpPr>
            <a:xfrm>
              <a:off x="1815778" y="2980791"/>
              <a:ext cx="202031" cy="202031"/>
              <a:chOff x="1815778" y="2980791"/>
              <a:chExt cx="202031" cy="202031"/>
            </a:xfrm>
          </p:grpSpPr>
          <p:pic>
            <p:nvPicPr>
              <p:cNvPr id="123" name="Object 122"/>
              <p:cNvPicPr>
                <a:picLocks noChangeAspect="1"/>
              </p:cNvPicPr>
              <p:nvPr/>
            </p:nvPicPr>
            <p:blipFill>
              <a:blip r:embed="rId61" cstate="print"/>
              <a:stretch>
                <a:fillRect/>
              </a:stretch>
            </p:blipFill>
            <p:spPr>
              <a:xfrm rot="2700000">
                <a:off x="1815778" y="2980791"/>
                <a:ext cx="202031" cy="202031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1780181" y="3066731"/>
              <a:ext cx="202031" cy="101345"/>
              <a:chOff x="1780181" y="3066731"/>
              <a:chExt cx="202031" cy="101345"/>
            </a:xfrm>
          </p:grpSpPr>
          <p:pic>
            <p:nvPicPr>
              <p:cNvPr id="126" name="Object 125"/>
              <p:cNvPicPr>
                <a:picLocks noChangeAspect="1"/>
              </p:cNvPicPr>
              <p:nvPr/>
            </p:nvPicPr>
            <p:blipFill>
              <a:blip r:embed="rId62" cstate="print"/>
              <a:stretch>
                <a:fillRect/>
              </a:stretch>
            </p:blipFill>
            <p:spPr>
              <a:xfrm rot="2700000">
                <a:off x="1780181" y="3066731"/>
                <a:ext cx="202031" cy="101345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1780181" y="2995536"/>
              <a:ext cx="202031" cy="101345"/>
              <a:chOff x="1780181" y="2995536"/>
              <a:chExt cx="202031" cy="101345"/>
            </a:xfrm>
          </p:grpSpPr>
          <p:pic>
            <p:nvPicPr>
              <p:cNvPr id="129" name="Object 128"/>
              <p:cNvPicPr>
                <a:picLocks noChangeAspect="1"/>
              </p:cNvPicPr>
              <p:nvPr/>
            </p:nvPicPr>
            <p:blipFill>
              <a:blip r:embed="rId63" cstate="print"/>
              <a:stretch>
                <a:fillRect/>
              </a:stretch>
            </p:blipFill>
            <p:spPr>
              <a:xfrm rot="8100000">
                <a:off x="1780181" y="2995536"/>
                <a:ext cx="202031" cy="101345"/>
              </a:xfrm>
              <a:prstGeom prst="rect">
                <a:avLst/>
              </a:prstGeom>
            </p:spPr>
          </p:pic>
        </p:grpSp>
        <p:grpSp>
          <p:nvGrpSpPr>
            <p:cNvPr id="1035" name="그룹 1035"/>
            <p:cNvGrpSpPr/>
            <p:nvPr/>
          </p:nvGrpSpPr>
          <p:grpSpPr>
            <a:xfrm>
              <a:off x="1851376" y="3066731"/>
              <a:ext cx="202031" cy="101345"/>
              <a:chOff x="1851376" y="3066731"/>
              <a:chExt cx="202031" cy="101345"/>
            </a:xfrm>
          </p:grpSpPr>
          <p:pic>
            <p:nvPicPr>
              <p:cNvPr id="132" name="Object 131"/>
              <p:cNvPicPr>
                <a:picLocks noChangeAspect="1"/>
              </p:cNvPicPr>
              <p:nvPr/>
            </p:nvPicPr>
            <p:blipFill>
              <a:blip r:embed="rId64" cstate="print"/>
              <a:stretch>
                <a:fillRect/>
              </a:stretch>
            </p:blipFill>
            <p:spPr>
              <a:xfrm rot="-2700000">
                <a:off x="1851376" y="3066731"/>
                <a:ext cx="202031" cy="101345"/>
              </a:xfrm>
              <a:prstGeom prst="rect">
                <a:avLst/>
              </a:prstGeom>
            </p:spPr>
          </p:pic>
        </p:grpSp>
      </p:grpSp>
      <p:grpSp>
        <p:nvGrpSpPr>
          <p:cNvPr id="1036" name="그룹 1036"/>
          <p:cNvGrpSpPr/>
          <p:nvPr/>
        </p:nvGrpSpPr>
        <p:grpSpPr>
          <a:xfrm>
            <a:off x="7122153" y="3790974"/>
            <a:ext cx="383240" cy="256733"/>
            <a:chOff x="7122153" y="3790974"/>
            <a:chExt cx="383240" cy="256733"/>
          </a:xfrm>
        </p:grpSpPr>
        <p:pic>
          <p:nvPicPr>
            <p:cNvPr id="136" name="Object 135"/>
            <p:cNvPicPr>
              <a:picLocks noChangeAspect="1"/>
            </p:cNvPicPr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7122153" y="3790974"/>
              <a:ext cx="383240" cy="256733"/>
            </a:xfrm>
            <a:prstGeom prst="rect">
              <a:avLst/>
            </a:prstGeom>
          </p:spPr>
        </p:pic>
      </p:grpSp>
      <p:grpSp>
        <p:nvGrpSpPr>
          <p:cNvPr id="1037" name="그룹 1037"/>
          <p:cNvGrpSpPr/>
          <p:nvPr/>
        </p:nvGrpSpPr>
        <p:grpSpPr>
          <a:xfrm>
            <a:off x="3332908" y="3741518"/>
            <a:ext cx="365468" cy="345454"/>
            <a:chOff x="3332908" y="3741518"/>
            <a:chExt cx="365468" cy="345454"/>
          </a:xfrm>
        </p:grpSpPr>
        <p:pic>
          <p:nvPicPr>
            <p:cNvPr id="139" name="Object 138"/>
            <p:cNvPicPr>
              <a:picLocks noChangeAspect="1"/>
            </p:cNvPicPr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3332908" y="3741518"/>
              <a:ext cx="365468" cy="345454"/>
            </a:xfrm>
            <a:prstGeom prst="rect">
              <a:avLst/>
            </a:prstGeom>
          </p:spPr>
        </p:pic>
      </p:grpSp>
      <p:grpSp>
        <p:nvGrpSpPr>
          <p:cNvPr id="1038" name="그룹 1038"/>
          <p:cNvGrpSpPr/>
          <p:nvPr/>
        </p:nvGrpSpPr>
        <p:grpSpPr>
          <a:xfrm>
            <a:off x="14550207" y="3702057"/>
            <a:ext cx="381876" cy="379489"/>
            <a:chOff x="14550207" y="3702057"/>
            <a:chExt cx="381876" cy="379489"/>
          </a:xfrm>
        </p:grpSpPr>
        <p:pic>
          <p:nvPicPr>
            <p:cNvPr id="142" name="Object 141"/>
            <p:cNvPicPr>
              <a:picLocks noChangeAspect="1"/>
            </p:cNvPicPr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14550207" y="3702057"/>
              <a:ext cx="381876" cy="379489"/>
            </a:xfrm>
            <a:prstGeom prst="rect">
              <a:avLst/>
            </a:prstGeom>
          </p:spPr>
        </p:pic>
      </p:grpSp>
      <p:grpSp>
        <p:nvGrpSpPr>
          <p:cNvPr id="1039" name="그룹 1039"/>
          <p:cNvGrpSpPr/>
          <p:nvPr/>
        </p:nvGrpSpPr>
        <p:grpSpPr>
          <a:xfrm>
            <a:off x="7145051" y="6696382"/>
            <a:ext cx="318396" cy="314458"/>
            <a:chOff x="7145051" y="6696382"/>
            <a:chExt cx="318396" cy="314458"/>
          </a:xfrm>
        </p:grpSpPr>
        <p:pic>
          <p:nvPicPr>
            <p:cNvPr id="145" name="Object 144"/>
            <p:cNvPicPr>
              <a:picLocks noChangeAspect="1"/>
            </p:cNvPicPr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7145051" y="6696382"/>
              <a:ext cx="318396" cy="314458"/>
            </a:xfrm>
            <a:prstGeom prst="rect">
              <a:avLst/>
            </a:prstGeom>
          </p:spPr>
        </p:pic>
      </p:grpSp>
      <p:grpSp>
        <p:nvGrpSpPr>
          <p:cNvPr id="1040" name="그룹 1040"/>
          <p:cNvGrpSpPr/>
          <p:nvPr/>
        </p:nvGrpSpPr>
        <p:grpSpPr>
          <a:xfrm>
            <a:off x="14555486" y="6654342"/>
            <a:ext cx="381876" cy="379489"/>
            <a:chOff x="14555486" y="6654342"/>
            <a:chExt cx="381876" cy="379489"/>
          </a:xfrm>
        </p:grpSpPr>
        <p:pic>
          <p:nvPicPr>
            <p:cNvPr id="148" name="Object 147"/>
            <p:cNvPicPr>
              <a:picLocks noChangeAspect="1"/>
            </p:cNvPicPr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14555486" y="6654342"/>
              <a:ext cx="381876" cy="379489"/>
            </a:xfrm>
            <a:prstGeom prst="rect">
              <a:avLst/>
            </a:prstGeom>
          </p:spPr>
        </p:pic>
      </p:grpSp>
      <p:grpSp>
        <p:nvGrpSpPr>
          <p:cNvPr id="1041" name="그룹 1041"/>
          <p:cNvGrpSpPr/>
          <p:nvPr/>
        </p:nvGrpSpPr>
        <p:grpSpPr>
          <a:xfrm>
            <a:off x="3317478" y="6734768"/>
            <a:ext cx="383240" cy="256733"/>
            <a:chOff x="3317478" y="6734768"/>
            <a:chExt cx="383240" cy="256733"/>
          </a:xfrm>
        </p:grpSpPr>
        <p:pic>
          <p:nvPicPr>
            <p:cNvPr id="151" name="Object 150"/>
            <p:cNvPicPr>
              <a:picLocks noChangeAspect="1"/>
            </p:cNvPicPr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3317478" y="6734768"/>
              <a:ext cx="383240" cy="256733"/>
            </a:xfrm>
            <a:prstGeom prst="rect">
              <a:avLst/>
            </a:prstGeom>
          </p:spPr>
        </p:pic>
      </p:grpSp>
      <p:grpSp>
        <p:nvGrpSpPr>
          <p:cNvPr id="1042" name="그룹 1042"/>
          <p:cNvGrpSpPr/>
          <p:nvPr/>
        </p:nvGrpSpPr>
        <p:grpSpPr>
          <a:xfrm>
            <a:off x="10764431" y="6681217"/>
            <a:ext cx="368759" cy="368759"/>
            <a:chOff x="10764431" y="6681217"/>
            <a:chExt cx="368759" cy="368759"/>
          </a:xfrm>
        </p:grpSpPr>
        <p:pic>
          <p:nvPicPr>
            <p:cNvPr id="154" name="Object 153"/>
            <p:cNvPicPr>
              <a:picLocks noChangeAspect="1"/>
            </p:cNvPicPr>
            <p:nvPr/>
          </p:nvPicPr>
          <p:blipFill>
            <a:blip r:embed="rId71" cstate="print"/>
            <a:stretch>
              <a:fillRect/>
            </a:stretch>
          </p:blipFill>
          <p:spPr>
            <a:xfrm>
              <a:off x="10764431" y="6681217"/>
              <a:ext cx="368759" cy="36875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12698"/>
            <a:ext cx="3324545" cy="10285714"/>
            <a:chOff x="0" y="-12698"/>
            <a:chExt cx="3324545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12698"/>
              <a:ext cx="3324545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318740" y="2882297"/>
            <a:ext cx="106848" cy="7525857"/>
            <a:chOff x="3318740" y="2882297"/>
            <a:chExt cx="106848" cy="75258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318740" y="2882297"/>
              <a:ext cx="106848" cy="75258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318740" y="0"/>
            <a:ext cx="106848" cy="3017435"/>
            <a:chOff x="3318740" y="0"/>
            <a:chExt cx="106848" cy="301743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318740" y="0"/>
              <a:ext cx="106848" cy="301743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554375" y="0"/>
            <a:ext cx="4731339" cy="10285714"/>
            <a:chOff x="13554375" y="0"/>
            <a:chExt cx="4731339" cy="1028571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554375" y="0"/>
              <a:ext cx="4731339" cy="10285714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243429" y="6555001"/>
            <a:ext cx="2686807" cy="362216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281727" y="5783575"/>
            <a:ext cx="3165415" cy="775253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243429" y="8771182"/>
            <a:ext cx="3019264" cy="362216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281727" y="8027299"/>
            <a:ext cx="3221958" cy="720177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310815" y="4097141"/>
            <a:ext cx="2763921" cy="870883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498584" y="3555889"/>
            <a:ext cx="4682739" cy="720177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896803" y="1916372"/>
            <a:ext cx="3388007" cy="870883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3498578" y="1306594"/>
            <a:ext cx="3977063" cy="720177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4756470" y="979561"/>
            <a:ext cx="1384920" cy="460920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4756470" y="3221978"/>
            <a:ext cx="1412139" cy="460930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4756470" y="5479597"/>
            <a:ext cx="1409720" cy="460930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4756470" y="7670216"/>
            <a:ext cx="1422301" cy="47994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3937240" y="2881187"/>
            <a:ext cx="3938321" cy="89909"/>
            <a:chOff x="13937240" y="2881187"/>
            <a:chExt cx="3938321" cy="89909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3937240" y="2881187"/>
              <a:ext cx="3938321" cy="8990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937240" y="5141149"/>
            <a:ext cx="3938321" cy="89909"/>
            <a:chOff x="13937240" y="5141149"/>
            <a:chExt cx="3938321" cy="89909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3937240" y="5141149"/>
              <a:ext cx="3938321" cy="8990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962637" y="7404992"/>
            <a:ext cx="3938321" cy="89909"/>
            <a:chOff x="13962637" y="7404992"/>
            <a:chExt cx="3938321" cy="89909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3962637" y="7404992"/>
              <a:ext cx="3938321" cy="89909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4533630" y="1159430"/>
            <a:ext cx="2449776" cy="709023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07329" y="3787593"/>
            <a:ext cx="2665573" cy="1014020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071028" y="0"/>
            <a:ext cx="1182488" cy="3617849"/>
            <a:chOff x="1071028" y="0"/>
            <a:chExt cx="1182488" cy="3617849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071028" y="0"/>
              <a:ext cx="1182488" cy="3617849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310083" y="2200835"/>
            <a:ext cx="757079" cy="762069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3159745" y="4742228"/>
            <a:ext cx="801259" cy="801259"/>
            <a:chOff x="13159745" y="4742228"/>
            <a:chExt cx="801259" cy="801259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13159745" y="4742228"/>
              <a:ext cx="801259" cy="801259"/>
              <a:chOff x="13159745" y="4742228"/>
              <a:chExt cx="801259" cy="801259"/>
            </a:xfrm>
          </p:grpSpPr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3159745" y="4742228"/>
                <a:ext cx="801259" cy="801259"/>
              </a:xfrm>
              <a:prstGeom prst="rect">
                <a:avLst/>
              </a:prstGeom>
            </p:spPr>
          </p:pic>
        </p:grpSp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3251492" y="4799415"/>
              <a:ext cx="461462" cy="694348"/>
            </a:xfrm>
            <a:prstGeom prst="rect">
              <a:avLst/>
            </a:prstGeom>
          </p:spPr>
        </p:pic>
      </p:grpSp>
      <p:pic>
        <p:nvPicPr>
          <p:cNvPr id="47" name="Object 46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441321" y="4713958"/>
            <a:ext cx="1985121" cy="419035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4201050" y="1336567"/>
            <a:ext cx="285714" cy="285714"/>
            <a:chOff x="4201050" y="1336567"/>
            <a:chExt cx="285714" cy="285714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4242892" y="1378409"/>
              <a:ext cx="202031" cy="202031"/>
              <a:chOff x="4242892" y="1378409"/>
              <a:chExt cx="202031" cy="202031"/>
            </a:xfrm>
          </p:grpSpPr>
          <p:pic>
            <p:nvPicPr>
              <p:cNvPr id="50" name="Object 49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2700000">
                <a:off x="4242892" y="1378409"/>
                <a:ext cx="202031" cy="202031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4207295" y="1464349"/>
              <a:ext cx="202031" cy="101345"/>
              <a:chOff x="4207295" y="1464349"/>
              <a:chExt cx="202031" cy="101345"/>
            </a:xfrm>
          </p:grpSpPr>
          <p:pic>
            <p:nvPicPr>
              <p:cNvPr id="53" name="Object 52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 rot="2700000">
                <a:off x="4207295" y="1464349"/>
                <a:ext cx="202031" cy="101345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4207295" y="1393154"/>
              <a:ext cx="202031" cy="101345"/>
              <a:chOff x="4207295" y="1393154"/>
              <a:chExt cx="202031" cy="101345"/>
            </a:xfrm>
          </p:grpSpPr>
          <p:pic>
            <p:nvPicPr>
              <p:cNvPr id="56" name="Object 55"/>
              <p:cNvPicPr>
                <a:picLocks noChangeAspect="1"/>
              </p:cNvPicPr>
              <p:nvPr/>
            </p:nvPicPr>
            <p:blipFill>
              <a:blip r:embed="rId30" cstate="print"/>
              <a:stretch>
                <a:fillRect/>
              </a:stretch>
            </p:blipFill>
            <p:spPr>
              <a:xfrm rot="8100000">
                <a:off x="4207295" y="1393154"/>
                <a:ext cx="202031" cy="101345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4278490" y="1464349"/>
              <a:ext cx="202031" cy="101345"/>
              <a:chOff x="4278490" y="1464349"/>
              <a:chExt cx="202031" cy="101345"/>
            </a:xfrm>
          </p:grpSpPr>
          <p:pic>
            <p:nvPicPr>
              <p:cNvPr id="59" name="Object 58"/>
              <p:cNvPicPr>
                <a:picLocks noChangeAspect="1"/>
              </p:cNvPicPr>
              <p:nvPr/>
            </p:nvPicPr>
            <p:blipFill>
              <a:blip r:embed="rId31" cstate="print"/>
              <a:stretch>
                <a:fillRect/>
              </a:stretch>
            </p:blipFill>
            <p:spPr>
              <a:xfrm rot="-2700000">
                <a:off x="4278490" y="1464349"/>
                <a:ext cx="202031" cy="101345"/>
              </a:xfrm>
              <a:prstGeom prst="rect">
                <a:avLst/>
              </a:prstGeom>
            </p:spPr>
          </p:pic>
        </p:grpSp>
      </p:grpSp>
      <p:grpSp>
        <p:nvGrpSpPr>
          <p:cNvPr id="1016" name="그룹 1016"/>
          <p:cNvGrpSpPr/>
          <p:nvPr/>
        </p:nvGrpSpPr>
        <p:grpSpPr>
          <a:xfrm>
            <a:off x="5815584" y="1954152"/>
            <a:ext cx="5611713" cy="7457075"/>
            <a:chOff x="5815584" y="1954152"/>
            <a:chExt cx="5611713" cy="7457075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5815584" y="1954152"/>
              <a:ext cx="5611713" cy="7457075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361429" y="8968492"/>
            <a:ext cx="833561" cy="561532"/>
            <a:chOff x="361429" y="8968492"/>
            <a:chExt cx="833561" cy="561532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499227" y="8968492"/>
              <a:ext cx="561532" cy="561532"/>
              <a:chOff x="499227" y="8968492"/>
              <a:chExt cx="561532" cy="561532"/>
            </a:xfrm>
          </p:grpSpPr>
          <p:pic>
            <p:nvPicPr>
              <p:cNvPr id="67" name="Object 66"/>
              <p:cNvPicPr>
                <a:picLocks noChangeAspect="1"/>
              </p:cNvPicPr>
              <p:nvPr/>
            </p:nvPicPr>
            <p:blipFill>
              <a:blip r:embed="rId33" cstate="print"/>
              <a:stretch>
                <a:fillRect/>
              </a:stretch>
            </p:blipFill>
            <p:spPr>
              <a:xfrm>
                <a:off x="499227" y="8968492"/>
                <a:ext cx="561532" cy="561532"/>
              </a:xfrm>
              <a:prstGeom prst="rect">
                <a:avLst/>
              </a:prstGeom>
            </p:spPr>
          </p:pic>
        </p:grpSp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311571" y="9002752"/>
              <a:ext cx="855365" cy="54316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100060" y="4154020"/>
            <a:ext cx="6170311" cy="5104942"/>
            <a:chOff x="12100060" y="4154020"/>
            <a:chExt cx="6170311" cy="510494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100060" y="4154020"/>
              <a:ext cx="6170311" cy="510494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889150" y="752477"/>
            <a:ext cx="11790138" cy="8059942"/>
            <a:chOff x="2889150" y="752477"/>
            <a:chExt cx="11790138" cy="805994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889150" y="752477"/>
              <a:ext cx="11790138" cy="8059942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994424" y="4062767"/>
            <a:ext cx="6303893" cy="233578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688252" y="7196460"/>
            <a:ext cx="8826595" cy="1799830"/>
            <a:chOff x="4688252" y="7196460"/>
            <a:chExt cx="8826595" cy="179983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688252" y="7196460"/>
              <a:ext cx="8826595" cy="1799830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529595" y="7801252"/>
            <a:ext cx="5187477" cy="79071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5227751" y="7106450"/>
            <a:ext cx="1646579" cy="573287"/>
            <a:chOff x="5227751" y="7106450"/>
            <a:chExt cx="1646579" cy="57328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441881" y="6857226"/>
              <a:ext cx="3293158" cy="1146573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227751" y="7106450"/>
              <a:ext cx="1646579" cy="573287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477762" y="7214247"/>
            <a:ext cx="961230" cy="508735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5441799" y="2042955"/>
            <a:ext cx="1800932" cy="1489982"/>
            <a:chOff x="5441799" y="2042955"/>
            <a:chExt cx="1800932" cy="1489982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441799" y="2042955"/>
              <a:ext cx="1800932" cy="148998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61429" y="8968492"/>
            <a:ext cx="833561" cy="561532"/>
            <a:chOff x="361429" y="8968492"/>
            <a:chExt cx="833561" cy="561532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499227" y="8968492"/>
              <a:ext cx="561532" cy="561532"/>
              <a:chOff x="499227" y="8968492"/>
              <a:chExt cx="561532" cy="561532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99227" y="8968492"/>
                <a:ext cx="561532" cy="561532"/>
              </a:xfrm>
              <a:prstGeom prst="rect">
                <a:avLst/>
              </a:prstGeom>
            </p:spPr>
          </p:pic>
        </p:grpSp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11571" y="9002752"/>
              <a:ext cx="848784" cy="54316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32312" y="1983836"/>
            <a:ext cx="2203832" cy="874296"/>
            <a:chOff x="4732312" y="1983836"/>
            <a:chExt cx="2203832" cy="87429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32312" y="1983836"/>
              <a:ext cx="2203832" cy="87429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058984" y="1137598"/>
            <a:ext cx="2140223" cy="69632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732312" y="2455944"/>
            <a:ext cx="2203832" cy="1160449"/>
            <a:chOff x="4732312" y="2455944"/>
            <a:chExt cx="2203832" cy="116044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732312" y="2455944"/>
              <a:ext cx="2203832" cy="116044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698031" y="2824302"/>
            <a:ext cx="1968825" cy="45383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701841" y="2036826"/>
            <a:ext cx="1927187" cy="42665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0" y="-12698"/>
            <a:ext cx="3324545" cy="10285714"/>
            <a:chOff x="0" y="-12698"/>
            <a:chExt cx="3324545" cy="1028571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-12698"/>
              <a:ext cx="3324545" cy="10285714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09359" y="3751488"/>
            <a:ext cx="2251144" cy="120512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71028" y="0"/>
            <a:ext cx="1182488" cy="3617849"/>
            <a:chOff x="1071028" y="0"/>
            <a:chExt cx="1182488" cy="361784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71028" y="0"/>
              <a:ext cx="1182488" cy="3617849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10083" y="2177254"/>
            <a:ext cx="807965" cy="762069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-877727" y="4622134"/>
            <a:ext cx="3298588" cy="41903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4737813" y="1344612"/>
            <a:ext cx="285714" cy="285714"/>
            <a:chOff x="4737813" y="1344612"/>
            <a:chExt cx="285714" cy="285714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4779655" y="1386454"/>
              <a:ext cx="202031" cy="202031"/>
              <a:chOff x="4779655" y="1386454"/>
              <a:chExt cx="202031" cy="20203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 rot="2700000">
                <a:off x="4779655" y="1386454"/>
                <a:ext cx="202031" cy="202031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4744058" y="1472395"/>
              <a:ext cx="202031" cy="101345"/>
              <a:chOff x="4744058" y="1472395"/>
              <a:chExt cx="202031" cy="101345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 rot="2700000">
                <a:off x="4744058" y="1472395"/>
                <a:ext cx="202031" cy="101345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4744058" y="1401199"/>
              <a:ext cx="202031" cy="101345"/>
              <a:chOff x="4744058" y="1401199"/>
              <a:chExt cx="202031" cy="101345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 rot="8100000">
                <a:off x="4744058" y="1401199"/>
                <a:ext cx="202031" cy="101345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4815253" y="1472395"/>
              <a:ext cx="202031" cy="101345"/>
              <a:chOff x="4815253" y="1472395"/>
              <a:chExt cx="202031" cy="101345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 rot="-2700000">
                <a:off x="4815253" y="1472395"/>
                <a:ext cx="202031" cy="101345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3318740" y="2882297"/>
            <a:ext cx="106848" cy="7525857"/>
            <a:chOff x="3318740" y="2882297"/>
            <a:chExt cx="106848" cy="7525857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318740" y="2882297"/>
              <a:ext cx="106848" cy="7525857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3318740" y="0"/>
            <a:ext cx="106848" cy="3017435"/>
            <a:chOff x="3318740" y="0"/>
            <a:chExt cx="106848" cy="3017435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318740" y="0"/>
              <a:ext cx="106848" cy="3017435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361429" y="8968492"/>
            <a:ext cx="833561" cy="561532"/>
            <a:chOff x="361429" y="8968492"/>
            <a:chExt cx="833561" cy="561532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499227" y="8968492"/>
              <a:ext cx="561532" cy="561532"/>
              <a:chOff x="499227" y="8968492"/>
              <a:chExt cx="561532" cy="561532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499227" y="8968492"/>
                <a:ext cx="561532" cy="561532"/>
              </a:xfrm>
              <a:prstGeom prst="rect">
                <a:avLst/>
              </a:prstGeom>
            </p:spPr>
          </p:pic>
        </p:grpSp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11571" y="9002752"/>
              <a:ext cx="849498" cy="543165"/>
            </a:xfrm>
            <a:prstGeom prst="rect">
              <a:avLst/>
            </a:prstGeom>
          </p:spPr>
        </p:pic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5053482" y="4226174"/>
            <a:ext cx="1690738" cy="721719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4732312" y="4459653"/>
            <a:ext cx="285714" cy="285714"/>
            <a:chOff x="4732312" y="4459653"/>
            <a:chExt cx="285714" cy="285714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4774154" y="4501495"/>
              <a:ext cx="202031" cy="202031"/>
              <a:chOff x="4774154" y="4501495"/>
              <a:chExt cx="202031" cy="202031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 rot="2700000">
                <a:off x="4774154" y="4501495"/>
                <a:ext cx="202031" cy="202031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4738556" y="4587436"/>
              <a:ext cx="202031" cy="101345"/>
              <a:chOff x="4738556" y="4587436"/>
              <a:chExt cx="202031" cy="101345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 rot="2700000">
                <a:off x="4738556" y="4587436"/>
                <a:ext cx="202031" cy="101345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4738556" y="4516240"/>
              <a:ext cx="202031" cy="101345"/>
              <a:chOff x="4738556" y="4516240"/>
              <a:chExt cx="202031" cy="101345"/>
            </a:xfrm>
          </p:grpSpPr>
          <p:pic>
            <p:nvPicPr>
              <p:cNvPr id="55" name="Object 54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 rot="8100000">
                <a:off x="4738556" y="4516240"/>
                <a:ext cx="202031" cy="101345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4809751" y="4587436"/>
              <a:ext cx="202031" cy="101345"/>
              <a:chOff x="4809751" y="4587436"/>
              <a:chExt cx="202031" cy="101345"/>
            </a:xfrm>
          </p:grpSpPr>
          <p:pic>
            <p:nvPicPr>
              <p:cNvPr id="58" name="Object 57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 rot="-2700000">
                <a:off x="4809751" y="4587436"/>
                <a:ext cx="202031" cy="101345"/>
              </a:xfrm>
              <a:prstGeom prst="rect">
                <a:avLst/>
              </a:prstGeom>
            </p:spPr>
          </p:pic>
        </p:grpSp>
      </p:grpSp>
      <p:grpSp>
        <p:nvGrpSpPr>
          <p:cNvPr id="1019" name="그룹 1019"/>
          <p:cNvGrpSpPr/>
          <p:nvPr/>
        </p:nvGrpSpPr>
        <p:grpSpPr>
          <a:xfrm>
            <a:off x="6002065" y="4939584"/>
            <a:ext cx="10119930" cy="4309674"/>
            <a:chOff x="6002065" y="4939584"/>
            <a:chExt cx="10119930" cy="4309674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030715" y="2829899"/>
              <a:ext cx="20239859" cy="8619347"/>
            </a:xfrm>
            <a:prstGeom prst="rect">
              <a:avLst/>
            </a:prstGeom>
          </p:spPr>
        </p:pic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6002065" y="4939584"/>
              <a:ext cx="10119930" cy="4309674"/>
            </a:xfrm>
            <a:prstGeom prst="rect">
              <a:avLst/>
            </a:prstGeom>
          </p:spPr>
        </p:pic>
      </p:grpSp>
      <p:pic>
        <p:nvPicPr>
          <p:cNvPr id="65" name="Object 64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2892763" y="9496667"/>
            <a:ext cx="3312654" cy="392845"/>
          </a:xfrm>
          <a:prstGeom prst="rect">
            <a:avLst/>
          </a:prstGeom>
        </p:spPr>
      </p:pic>
      <p:grpSp>
        <p:nvGrpSpPr>
          <p:cNvPr id="1020" name="그룹 1020"/>
          <p:cNvGrpSpPr/>
          <p:nvPr/>
        </p:nvGrpSpPr>
        <p:grpSpPr>
          <a:xfrm>
            <a:off x="7294148" y="1997605"/>
            <a:ext cx="2203832" cy="874296"/>
            <a:chOff x="7294148" y="1997605"/>
            <a:chExt cx="2203832" cy="874296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7294148" y="1997605"/>
              <a:ext cx="2203832" cy="874296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7294148" y="2469714"/>
            <a:ext cx="2203832" cy="1160449"/>
            <a:chOff x="7294148" y="2469714"/>
            <a:chExt cx="2203832" cy="1160449"/>
          </a:xfrm>
        </p:grpSpPr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7294148" y="2469714"/>
              <a:ext cx="2203832" cy="1160449"/>
            </a:xfrm>
            <a:prstGeom prst="rect">
              <a:avLst/>
            </a:prstGeom>
          </p:spPr>
        </p:pic>
      </p:grpSp>
      <p:pic>
        <p:nvPicPr>
          <p:cNvPr id="72" name="Object 71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7259867" y="2838067"/>
            <a:ext cx="1538349" cy="445701"/>
          </a:xfrm>
          <a:prstGeom prst="rect">
            <a:avLst/>
          </a:prstGeom>
        </p:spPr>
      </p:pic>
      <p:pic>
        <p:nvPicPr>
          <p:cNvPr id="73" name="Object 72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7263677" y="2063286"/>
            <a:ext cx="2189083" cy="413959"/>
          </a:xfrm>
          <a:prstGeom prst="rect">
            <a:avLst/>
          </a:prstGeom>
        </p:spPr>
      </p:pic>
      <p:grpSp>
        <p:nvGrpSpPr>
          <p:cNvPr id="1022" name="그룹 1022"/>
          <p:cNvGrpSpPr/>
          <p:nvPr/>
        </p:nvGrpSpPr>
        <p:grpSpPr>
          <a:xfrm>
            <a:off x="9828758" y="1983836"/>
            <a:ext cx="2203832" cy="874296"/>
            <a:chOff x="9828758" y="1983836"/>
            <a:chExt cx="2203832" cy="874296"/>
          </a:xfrm>
        </p:grpSpPr>
        <p:pic>
          <p:nvPicPr>
            <p:cNvPr id="75" name="Object 74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9828758" y="1983836"/>
              <a:ext cx="2203832" cy="874296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9828758" y="2455944"/>
            <a:ext cx="2203832" cy="1160449"/>
            <a:chOff x="9828758" y="2455944"/>
            <a:chExt cx="2203832" cy="1160449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9828758" y="2455944"/>
              <a:ext cx="2203832" cy="1160449"/>
            </a:xfrm>
            <a:prstGeom prst="rect">
              <a:avLst/>
            </a:prstGeom>
          </p:spPr>
        </p:pic>
      </p:grpSp>
      <p:pic>
        <p:nvPicPr>
          <p:cNvPr id="80" name="Object 79"/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9794477" y="2671419"/>
            <a:ext cx="1851787" cy="770530"/>
          </a:xfrm>
          <a:prstGeom prst="rect">
            <a:avLst/>
          </a:prstGeom>
        </p:spPr>
      </p:pic>
      <p:pic>
        <p:nvPicPr>
          <p:cNvPr id="81" name="Object 80"/>
          <p:cNvPicPr>
            <a:picLocks noChangeAspect="1"/>
          </p:cNvPicPr>
          <p:nvPr/>
        </p:nvPicPr>
        <p:blipFill>
          <a:blip r:embed="rId35" cstate="print"/>
          <a:stretch>
            <a:fillRect/>
          </a:stretch>
        </p:blipFill>
        <p:spPr>
          <a:xfrm>
            <a:off x="9797867" y="2036820"/>
            <a:ext cx="2324845" cy="426654"/>
          </a:xfrm>
          <a:prstGeom prst="rect">
            <a:avLst/>
          </a:prstGeom>
        </p:spPr>
      </p:pic>
      <p:grpSp>
        <p:nvGrpSpPr>
          <p:cNvPr id="1024" name="그룹 1024"/>
          <p:cNvGrpSpPr/>
          <p:nvPr/>
        </p:nvGrpSpPr>
        <p:grpSpPr>
          <a:xfrm>
            <a:off x="12398728" y="1983836"/>
            <a:ext cx="2203832" cy="874296"/>
            <a:chOff x="12398728" y="1983836"/>
            <a:chExt cx="2203832" cy="874296"/>
          </a:xfrm>
        </p:grpSpPr>
        <p:pic>
          <p:nvPicPr>
            <p:cNvPr id="83" name="Object 82"/>
            <p:cNvPicPr>
              <a:picLocks noChangeAspect="1"/>
            </p:cNvPicPr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12398728" y="1983836"/>
              <a:ext cx="2203832" cy="874296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12398728" y="2455944"/>
            <a:ext cx="2203832" cy="1160449"/>
            <a:chOff x="12398728" y="2455944"/>
            <a:chExt cx="2203832" cy="1160449"/>
          </a:xfrm>
        </p:grpSpPr>
        <p:pic>
          <p:nvPicPr>
            <p:cNvPr id="86" name="Object 85"/>
            <p:cNvPicPr>
              <a:picLocks noChangeAspect="1"/>
            </p:cNvPicPr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12398728" y="2455944"/>
              <a:ext cx="2203832" cy="1160449"/>
            </a:xfrm>
            <a:prstGeom prst="rect">
              <a:avLst/>
            </a:prstGeom>
          </p:spPr>
        </p:pic>
      </p:grpSp>
      <p:pic>
        <p:nvPicPr>
          <p:cNvPr id="88" name="Object 87"/>
          <p:cNvPicPr>
            <a:picLocks noChangeAspect="1"/>
          </p:cNvPicPr>
          <p:nvPr/>
        </p:nvPicPr>
        <p:blipFill>
          <a:blip r:embed="rId38" cstate="print"/>
          <a:stretch>
            <a:fillRect/>
          </a:stretch>
        </p:blipFill>
        <p:spPr>
          <a:xfrm>
            <a:off x="12364443" y="2685189"/>
            <a:ext cx="1642863" cy="773540"/>
          </a:xfrm>
          <a:prstGeom prst="rect">
            <a:avLst/>
          </a:prstGeom>
        </p:spPr>
      </p:pic>
      <p:pic>
        <p:nvPicPr>
          <p:cNvPr id="89" name="Object 88"/>
          <p:cNvPicPr>
            <a:picLocks noChangeAspect="1"/>
          </p:cNvPicPr>
          <p:nvPr/>
        </p:nvPicPr>
        <p:blipFill>
          <a:blip r:embed="rId39" cstate="print"/>
          <a:stretch>
            <a:fillRect/>
          </a:stretch>
        </p:blipFill>
        <p:spPr>
          <a:xfrm>
            <a:off x="12368286" y="2036820"/>
            <a:ext cx="1360540" cy="426654"/>
          </a:xfrm>
          <a:prstGeom prst="rect">
            <a:avLst/>
          </a:prstGeom>
        </p:spPr>
      </p:pic>
      <p:grpSp>
        <p:nvGrpSpPr>
          <p:cNvPr id="1026" name="그룹 1026"/>
          <p:cNvGrpSpPr/>
          <p:nvPr/>
        </p:nvGrpSpPr>
        <p:grpSpPr>
          <a:xfrm>
            <a:off x="14905486" y="1970066"/>
            <a:ext cx="2203832" cy="874296"/>
            <a:chOff x="14905486" y="1970066"/>
            <a:chExt cx="2203832" cy="874296"/>
          </a:xfrm>
        </p:grpSpPr>
        <p:pic>
          <p:nvPicPr>
            <p:cNvPr id="91" name="Object 90"/>
            <p:cNvPicPr>
              <a:picLocks noChangeAspect="1"/>
            </p:cNvPicPr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14905486" y="1970066"/>
              <a:ext cx="2203832" cy="874296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14905486" y="2442175"/>
            <a:ext cx="2203832" cy="1160449"/>
            <a:chOff x="14905486" y="2442175"/>
            <a:chExt cx="2203832" cy="1160449"/>
          </a:xfrm>
        </p:grpSpPr>
        <p:pic>
          <p:nvPicPr>
            <p:cNvPr id="94" name="Object 93"/>
            <p:cNvPicPr>
              <a:picLocks noChangeAspect="1"/>
            </p:cNvPicPr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14905486" y="2442175"/>
              <a:ext cx="2203832" cy="1160449"/>
            </a:xfrm>
            <a:prstGeom prst="rect">
              <a:avLst/>
            </a:prstGeom>
          </p:spPr>
        </p:pic>
      </p:grpSp>
      <p:pic>
        <p:nvPicPr>
          <p:cNvPr id="96" name="Object 95"/>
          <p:cNvPicPr>
            <a:picLocks noChangeAspect="1"/>
          </p:cNvPicPr>
          <p:nvPr/>
        </p:nvPicPr>
        <p:blipFill>
          <a:blip r:embed="rId42" cstate="print"/>
          <a:stretch>
            <a:fillRect/>
          </a:stretch>
        </p:blipFill>
        <p:spPr>
          <a:xfrm>
            <a:off x="14871239" y="2810525"/>
            <a:ext cx="1608540" cy="445701"/>
          </a:xfrm>
          <a:prstGeom prst="rect">
            <a:avLst/>
          </a:prstGeom>
        </p:spPr>
      </p:pic>
      <p:pic>
        <p:nvPicPr>
          <p:cNvPr id="97" name="Object 96"/>
          <p:cNvPicPr>
            <a:picLocks noChangeAspect="1"/>
          </p:cNvPicPr>
          <p:nvPr/>
        </p:nvPicPr>
        <p:blipFill>
          <a:blip r:embed="rId43" cstate="print"/>
          <a:stretch>
            <a:fillRect/>
          </a:stretch>
        </p:blipFill>
        <p:spPr>
          <a:xfrm>
            <a:off x="14875048" y="2035744"/>
            <a:ext cx="1759235" cy="39300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12698"/>
            <a:ext cx="3324545" cy="10285714"/>
            <a:chOff x="0" y="-12698"/>
            <a:chExt cx="3324545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12698"/>
              <a:ext cx="3324545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09359" y="3751488"/>
            <a:ext cx="2251144" cy="120512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71028" y="0"/>
            <a:ext cx="1182488" cy="3617849"/>
            <a:chOff x="1071028" y="0"/>
            <a:chExt cx="1182488" cy="361784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71028" y="0"/>
              <a:ext cx="1182488" cy="361784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10083" y="2196302"/>
            <a:ext cx="807965" cy="76206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94167" y="4686261"/>
            <a:ext cx="2022959" cy="41903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318740" y="2882297"/>
            <a:ext cx="106848" cy="7525857"/>
            <a:chOff x="3318740" y="2882297"/>
            <a:chExt cx="106848" cy="752585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318740" y="2882297"/>
              <a:ext cx="106848" cy="752585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318740" y="0"/>
            <a:ext cx="106848" cy="3017435"/>
            <a:chOff x="3318740" y="0"/>
            <a:chExt cx="106848" cy="301743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318740" y="0"/>
              <a:ext cx="106848" cy="3017435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502363" y="772943"/>
            <a:ext cx="1690738" cy="74925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4181194" y="1006425"/>
            <a:ext cx="285714" cy="285714"/>
            <a:chOff x="4181194" y="1006425"/>
            <a:chExt cx="285714" cy="285714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4223036" y="1048267"/>
              <a:ext cx="202031" cy="202031"/>
              <a:chOff x="4223036" y="1048267"/>
              <a:chExt cx="202031" cy="202031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 rot="2700000">
                <a:off x="4223036" y="1048267"/>
                <a:ext cx="202031" cy="202031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4187438" y="1134207"/>
              <a:ext cx="202031" cy="101345"/>
              <a:chOff x="4187438" y="1134207"/>
              <a:chExt cx="202031" cy="101345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 rot="2700000">
                <a:off x="4187438" y="1134207"/>
                <a:ext cx="202031" cy="101345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4187438" y="1063012"/>
              <a:ext cx="202031" cy="101345"/>
              <a:chOff x="4187438" y="1063012"/>
              <a:chExt cx="202031" cy="101345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 rot="8100000">
                <a:off x="4187438" y="1063012"/>
                <a:ext cx="202031" cy="101345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4258634" y="1134207"/>
              <a:ext cx="202031" cy="101345"/>
              <a:chOff x="4258634" y="1134207"/>
              <a:chExt cx="202031" cy="101345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 rot="-2700000">
                <a:off x="4258634" y="1134207"/>
                <a:ext cx="202031" cy="101345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4181194" y="1781386"/>
            <a:ext cx="13464037" cy="7658352"/>
            <a:chOff x="4181194" y="1781386"/>
            <a:chExt cx="13464037" cy="7658352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181194" y="1781386"/>
              <a:ext cx="13464037" cy="7658352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361429" y="8968492"/>
            <a:ext cx="833561" cy="561532"/>
            <a:chOff x="361429" y="8968492"/>
            <a:chExt cx="833561" cy="561532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499227" y="8968492"/>
              <a:ext cx="561532" cy="561532"/>
              <a:chOff x="499227" y="8968492"/>
              <a:chExt cx="561532" cy="561532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499227" y="8968492"/>
                <a:ext cx="561532" cy="561532"/>
              </a:xfrm>
              <a:prstGeom prst="rect">
                <a:avLst/>
              </a:prstGeom>
            </p:spPr>
          </p:pic>
        </p:grpSp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11571" y="9002752"/>
              <a:ext cx="852041" cy="54316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12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2022-06-08T17:53:47Z</dcterms:created>
  <dcterms:modified xsi:type="dcterms:W3CDTF">2022-06-08T17:53:47Z</dcterms:modified>
</cp:coreProperties>
</file>